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7" r:id="rId3"/>
    <p:sldId id="278" r:id="rId4"/>
    <p:sldId id="279" r:id="rId5"/>
    <p:sldId id="280" r:id="rId6"/>
    <p:sldId id="281" r:id="rId7"/>
    <p:sldId id="282" r:id="rId8"/>
    <p:sldId id="256" r:id="rId9"/>
    <p:sldId id="257" r:id="rId10"/>
    <p:sldId id="258" r:id="rId11"/>
    <p:sldId id="259" r:id="rId12"/>
    <p:sldId id="272" r:id="rId13"/>
    <p:sldId id="273" r:id="rId14"/>
    <p:sldId id="274" r:id="rId15"/>
    <p:sldId id="275" r:id="rId16"/>
    <p:sldId id="276" r:id="rId17"/>
    <p:sldId id="270" r:id="rId18"/>
    <p:sldId id="271" r:id="rId19"/>
    <p:sldId id="260" r:id="rId20"/>
    <p:sldId id="261" r:id="rId21"/>
    <p:sldId id="262" r:id="rId22"/>
    <p:sldId id="263" r:id="rId23"/>
    <p:sldId id="264" r:id="rId24"/>
    <p:sldId id="265" r:id="rId25"/>
    <p:sldId id="268" r:id="rId26"/>
    <p:sldId id="269" r:id="rId27"/>
    <p:sldId id="267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1AF6D2-0CAD-41F9-8D6A-85E6866B82A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9B29C9F-112E-490C-A23B-BD7811EC8298}">
      <dgm:prSet phldrT="[Texto]"/>
      <dgm:spPr/>
      <dgm:t>
        <a:bodyPr/>
        <a:lstStyle/>
        <a:p>
          <a:r>
            <a:rPr lang="pt-BR" dirty="0" smtClean="0"/>
            <a:t>Diretoria Jurídica</a:t>
          </a:r>
          <a:endParaRPr lang="pt-BR" dirty="0"/>
        </a:p>
      </dgm:t>
    </dgm:pt>
    <dgm:pt modelId="{2AED1B02-65C1-4A17-A89A-1D383919F68B}" type="parTrans" cxnId="{C25996D3-BB01-4B78-A01C-113C98C1B710}">
      <dgm:prSet/>
      <dgm:spPr/>
      <dgm:t>
        <a:bodyPr/>
        <a:lstStyle/>
        <a:p>
          <a:endParaRPr lang="pt-BR"/>
        </a:p>
      </dgm:t>
    </dgm:pt>
    <dgm:pt modelId="{9BFEE7E6-5874-49CE-A99D-9D7C0FB18799}" type="sibTrans" cxnId="{C25996D3-BB01-4B78-A01C-113C98C1B710}">
      <dgm:prSet/>
      <dgm:spPr/>
      <dgm:t>
        <a:bodyPr/>
        <a:lstStyle/>
        <a:p>
          <a:endParaRPr lang="pt-BR"/>
        </a:p>
      </dgm:t>
    </dgm:pt>
    <dgm:pt modelId="{9C03D69B-15FD-4C6D-AB47-9D73C824787A}" type="asst">
      <dgm:prSet phldrT="[Texto]"/>
      <dgm:spPr/>
      <dgm:t>
        <a:bodyPr/>
        <a:lstStyle/>
        <a:p>
          <a:r>
            <a:rPr lang="pt-BR" dirty="0" smtClean="0"/>
            <a:t>Departamento de Desapropriação e Contencioso</a:t>
          </a:r>
          <a:endParaRPr lang="pt-BR" dirty="0"/>
        </a:p>
      </dgm:t>
    </dgm:pt>
    <dgm:pt modelId="{793775CD-134C-4455-A8F2-5311B2C869CE}" type="parTrans" cxnId="{DC3F83AE-2B29-499A-BEDB-F85CB204F975}">
      <dgm:prSet/>
      <dgm:spPr/>
      <dgm:t>
        <a:bodyPr/>
        <a:lstStyle/>
        <a:p>
          <a:endParaRPr lang="pt-BR"/>
        </a:p>
      </dgm:t>
    </dgm:pt>
    <dgm:pt modelId="{BD03F668-F6F9-4BEF-AEAA-C5B19A9C45D3}" type="sibTrans" cxnId="{DC3F83AE-2B29-499A-BEDB-F85CB204F975}">
      <dgm:prSet/>
      <dgm:spPr/>
      <dgm:t>
        <a:bodyPr/>
        <a:lstStyle/>
        <a:p>
          <a:endParaRPr lang="pt-BR"/>
        </a:p>
      </dgm:t>
    </dgm:pt>
    <dgm:pt modelId="{E8628CBC-4691-400D-AFDE-41CD74E8630E}" type="asst">
      <dgm:prSet/>
      <dgm:spPr/>
      <dgm:t>
        <a:bodyPr/>
        <a:lstStyle/>
        <a:p>
          <a:r>
            <a:rPr lang="pt-BR" dirty="0" smtClean="0"/>
            <a:t>Departamento de Licitações </a:t>
          </a:r>
          <a:endParaRPr lang="pt-BR" dirty="0"/>
        </a:p>
      </dgm:t>
    </dgm:pt>
    <dgm:pt modelId="{F8A0E7B4-1E8D-490D-A75F-CF862198A3D9}" type="parTrans" cxnId="{942137B9-4127-43AD-BDEB-187EBBB46349}">
      <dgm:prSet/>
      <dgm:spPr/>
      <dgm:t>
        <a:bodyPr/>
        <a:lstStyle/>
        <a:p>
          <a:endParaRPr lang="pt-BR"/>
        </a:p>
      </dgm:t>
    </dgm:pt>
    <dgm:pt modelId="{37FB35B8-3411-4CD2-BAC3-7612F4B3A398}" type="sibTrans" cxnId="{942137B9-4127-43AD-BDEB-187EBBB46349}">
      <dgm:prSet/>
      <dgm:spPr/>
      <dgm:t>
        <a:bodyPr/>
        <a:lstStyle/>
        <a:p>
          <a:endParaRPr lang="pt-BR"/>
        </a:p>
      </dgm:t>
    </dgm:pt>
    <dgm:pt modelId="{C21B6428-C052-4E98-ADC3-3855813F66A0}">
      <dgm:prSet/>
      <dgm:spPr/>
      <dgm:t>
        <a:bodyPr/>
        <a:lstStyle/>
        <a:p>
          <a:r>
            <a:rPr lang="pt-BR" dirty="0" smtClean="0"/>
            <a:t>Divisão de Desapropriação</a:t>
          </a:r>
          <a:endParaRPr lang="pt-BR" dirty="0"/>
        </a:p>
      </dgm:t>
    </dgm:pt>
    <dgm:pt modelId="{55E3924D-7800-4662-BE6F-6FCAE41A9D58}" type="parTrans" cxnId="{0A50AB06-B407-47B0-A5EB-9FFA2ADF29B0}">
      <dgm:prSet/>
      <dgm:spPr/>
      <dgm:t>
        <a:bodyPr/>
        <a:lstStyle/>
        <a:p>
          <a:endParaRPr lang="pt-BR"/>
        </a:p>
      </dgm:t>
    </dgm:pt>
    <dgm:pt modelId="{5DDD59CD-8B13-4B9B-AB26-888FF2DF4A9C}" type="sibTrans" cxnId="{0A50AB06-B407-47B0-A5EB-9FFA2ADF29B0}">
      <dgm:prSet/>
      <dgm:spPr/>
      <dgm:t>
        <a:bodyPr/>
        <a:lstStyle/>
        <a:p>
          <a:endParaRPr lang="pt-BR"/>
        </a:p>
      </dgm:t>
    </dgm:pt>
    <dgm:pt modelId="{05EDF4CC-3E97-4992-A0BB-58559D5605E7}">
      <dgm:prSet/>
      <dgm:spPr/>
      <dgm:t>
        <a:bodyPr/>
        <a:lstStyle/>
        <a:p>
          <a:r>
            <a:rPr lang="pt-BR" dirty="0" smtClean="0"/>
            <a:t>Seção de Cadastro</a:t>
          </a:r>
          <a:endParaRPr lang="pt-BR" dirty="0"/>
        </a:p>
      </dgm:t>
    </dgm:pt>
    <dgm:pt modelId="{A2407375-F505-4775-A626-753092BA4458}" type="parTrans" cxnId="{B2539E93-028E-4DD6-8A22-A8455BFAFCDE}">
      <dgm:prSet/>
      <dgm:spPr/>
      <dgm:t>
        <a:bodyPr/>
        <a:lstStyle/>
        <a:p>
          <a:endParaRPr lang="pt-BR"/>
        </a:p>
      </dgm:t>
    </dgm:pt>
    <dgm:pt modelId="{A50C3F43-0911-43D8-A53E-2A6F31B8E750}" type="sibTrans" cxnId="{B2539E93-028E-4DD6-8A22-A8455BFAFCDE}">
      <dgm:prSet/>
      <dgm:spPr/>
      <dgm:t>
        <a:bodyPr/>
        <a:lstStyle/>
        <a:p>
          <a:endParaRPr lang="pt-BR"/>
        </a:p>
      </dgm:t>
    </dgm:pt>
    <dgm:pt modelId="{43739F59-E1D3-4ECF-978C-CB1B8234C83D}">
      <dgm:prSet/>
      <dgm:spPr/>
      <dgm:t>
        <a:bodyPr/>
        <a:lstStyle/>
        <a:p>
          <a:r>
            <a:rPr lang="pt-BR" dirty="0" smtClean="0"/>
            <a:t>Seção de Suporte Administrativo à Diretoria</a:t>
          </a:r>
          <a:endParaRPr lang="pt-BR" dirty="0"/>
        </a:p>
      </dgm:t>
    </dgm:pt>
    <dgm:pt modelId="{2E4283FA-49EA-42B7-9247-C5E55563F738}" type="parTrans" cxnId="{2C2EC1B1-12FC-4659-B9C6-176C8C1A0225}">
      <dgm:prSet/>
      <dgm:spPr/>
      <dgm:t>
        <a:bodyPr/>
        <a:lstStyle/>
        <a:p>
          <a:endParaRPr lang="pt-BR"/>
        </a:p>
      </dgm:t>
    </dgm:pt>
    <dgm:pt modelId="{8AB68BD4-7312-4082-9B56-A18EED50DB20}" type="sibTrans" cxnId="{2C2EC1B1-12FC-4659-B9C6-176C8C1A0225}">
      <dgm:prSet/>
      <dgm:spPr/>
      <dgm:t>
        <a:bodyPr/>
        <a:lstStyle/>
        <a:p>
          <a:endParaRPr lang="pt-BR"/>
        </a:p>
      </dgm:t>
    </dgm:pt>
    <dgm:pt modelId="{272DD00E-43E9-4B4F-A1C2-43A1BA98E597}" type="pres">
      <dgm:prSet presAssocID="{0B1AF6D2-0CAD-41F9-8D6A-85E6866B82A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246BC136-6CCE-4D5B-BCE5-2A0ECE102A92}" type="pres">
      <dgm:prSet presAssocID="{79B29C9F-112E-490C-A23B-BD7811EC8298}" presName="hierRoot1" presStyleCnt="0">
        <dgm:presLayoutVars>
          <dgm:hierBranch val="init"/>
        </dgm:presLayoutVars>
      </dgm:prSet>
      <dgm:spPr/>
    </dgm:pt>
    <dgm:pt modelId="{C0159EAC-BEE5-4CE7-8B60-604DC1287126}" type="pres">
      <dgm:prSet presAssocID="{79B29C9F-112E-490C-A23B-BD7811EC8298}" presName="rootComposite1" presStyleCnt="0"/>
      <dgm:spPr/>
    </dgm:pt>
    <dgm:pt modelId="{93542BD7-B0AA-4EB7-840A-17CECAE6C499}" type="pres">
      <dgm:prSet presAssocID="{79B29C9F-112E-490C-A23B-BD7811EC829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8D52E5F-A0FF-4938-83B5-5146A5B456B2}" type="pres">
      <dgm:prSet presAssocID="{79B29C9F-112E-490C-A23B-BD7811EC8298}" presName="rootConnector1" presStyleLbl="node1" presStyleIdx="0" presStyleCnt="0"/>
      <dgm:spPr/>
      <dgm:t>
        <a:bodyPr/>
        <a:lstStyle/>
        <a:p>
          <a:endParaRPr lang="pt-BR"/>
        </a:p>
      </dgm:t>
    </dgm:pt>
    <dgm:pt modelId="{DFA08C55-1C2D-40E8-8C1E-B97D2069B21F}" type="pres">
      <dgm:prSet presAssocID="{79B29C9F-112E-490C-A23B-BD7811EC8298}" presName="hierChild2" presStyleCnt="0"/>
      <dgm:spPr/>
    </dgm:pt>
    <dgm:pt modelId="{44CBA279-96EE-414F-AF8B-0FD5AF1578FA}" type="pres">
      <dgm:prSet presAssocID="{2E4283FA-49EA-42B7-9247-C5E55563F738}" presName="Name37" presStyleLbl="parChTrans1D2" presStyleIdx="0" presStyleCnt="3"/>
      <dgm:spPr/>
      <dgm:t>
        <a:bodyPr/>
        <a:lstStyle/>
        <a:p>
          <a:endParaRPr lang="pt-BR"/>
        </a:p>
      </dgm:t>
    </dgm:pt>
    <dgm:pt modelId="{E5A85C0F-05FF-4865-A4EE-FBA37A36AC40}" type="pres">
      <dgm:prSet presAssocID="{43739F59-E1D3-4ECF-978C-CB1B8234C83D}" presName="hierRoot2" presStyleCnt="0">
        <dgm:presLayoutVars>
          <dgm:hierBranch val="init"/>
        </dgm:presLayoutVars>
      </dgm:prSet>
      <dgm:spPr/>
    </dgm:pt>
    <dgm:pt modelId="{DC1D0B11-D2EA-4F40-8B93-1B29458B8D2F}" type="pres">
      <dgm:prSet presAssocID="{43739F59-E1D3-4ECF-978C-CB1B8234C83D}" presName="rootComposite" presStyleCnt="0"/>
      <dgm:spPr/>
    </dgm:pt>
    <dgm:pt modelId="{137E29F5-C3FA-465B-8BCE-65BAF4204A02}" type="pres">
      <dgm:prSet presAssocID="{43739F59-E1D3-4ECF-978C-CB1B8234C83D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300EF86-0CF7-4D53-B51E-29BBCE9630FF}" type="pres">
      <dgm:prSet presAssocID="{43739F59-E1D3-4ECF-978C-CB1B8234C83D}" presName="rootConnector" presStyleLbl="node2" presStyleIdx="0" presStyleCnt="1"/>
      <dgm:spPr/>
      <dgm:t>
        <a:bodyPr/>
        <a:lstStyle/>
        <a:p>
          <a:endParaRPr lang="pt-BR"/>
        </a:p>
      </dgm:t>
    </dgm:pt>
    <dgm:pt modelId="{11C729D4-163E-49DA-AABD-B15DFC57E65B}" type="pres">
      <dgm:prSet presAssocID="{43739F59-E1D3-4ECF-978C-CB1B8234C83D}" presName="hierChild4" presStyleCnt="0"/>
      <dgm:spPr/>
    </dgm:pt>
    <dgm:pt modelId="{05FE0822-34F2-4669-A0BE-B3560D01B321}" type="pres">
      <dgm:prSet presAssocID="{43739F59-E1D3-4ECF-978C-CB1B8234C83D}" presName="hierChild5" presStyleCnt="0"/>
      <dgm:spPr/>
    </dgm:pt>
    <dgm:pt modelId="{61044BD0-1951-4258-AD3F-94792819004E}" type="pres">
      <dgm:prSet presAssocID="{79B29C9F-112E-490C-A23B-BD7811EC8298}" presName="hierChild3" presStyleCnt="0"/>
      <dgm:spPr/>
    </dgm:pt>
    <dgm:pt modelId="{16EB7079-4144-4270-8174-BDE9BCCB78F7}" type="pres">
      <dgm:prSet presAssocID="{793775CD-134C-4455-A8F2-5311B2C869CE}" presName="Name111" presStyleLbl="parChTrans1D2" presStyleIdx="1" presStyleCnt="3"/>
      <dgm:spPr/>
      <dgm:t>
        <a:bodyPr/>
        <a:lstStyle/>
        <a:p>
          <a:endParaRPr lang="pt-BR"/>
        </a:p>
      </dgm:t>
    </dgm:pt>
    <dgm:pt modelId="{100EE816-E07D-49F8-AE1D-C9B91771367B}" type="pres">
      <dgm:prSet presAssocID="{9C03D69B-15FD-4C6D-AB47-9D73C824787A}" presName="hierRoot3" presStyleCnt="0">
        <dgm:presLayoutVars>
          <dgm:hierBranch val="init"/>
        </dgm:presLayoutVars>
      </dgm:prSet>
      <dgm:spPr/>
    </dgm:pt>
    <dgm:pt modelId="{EA912A92-93B4-4F34-90E8-4EE927FE37FC}" type="pres">
      <dgm:prSet presAssocID="{9C03D69B-15FD-4C6D-AB47-9D73C824787A}" presName="rootComposite3" presStyleCnt="0"/>
      <dgm:spPr/>
    </dgm:pt>
    <dgm:pt modelId="{2B508D15-9FC5-46E6-A966-DAA884A09E1C}" type="pres">
      <dgm:prSet presAssocID="{9C03D69B-15FD-4C6D-AB47-9D73C824787A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CE775FB-FA2E-41E1-9296-A1B7952318A0}" type="pres">
      <dgm:prSet presAssocID="{9C03D69B-15FD-4C6D-AB47-9D73C824787A}" presName="rootConnector3" presStyleLbl="asst1" presStyleIdx="0" presStyleCnt="2"/>
      <dgm:spPr/>
      <dgm:t>
        <a:bodyPr/>
        <a:lstStyle/>
        <a:p>
          <a:endParaRPr lang="pt-BR"/>
        </a:p>
      </dgm:t>
    </dgm:pt>
    <dgm:pt modelId="{5C7631FA-2009-44D1-B60B-88723028D66A}" type="pres">
      <dgm:prSet presAssocID="{9C03D69B-15FD-4C6D-AB47-9D73C824787A}" presName="hierChild6" presStyleCnt="0"/>
      <dgm:spPr/>
    </dgm:pt>
    <dgm:pt modelId="{3881EF90-9249-4A8A-A84F-BD152FEE290E}" type="pres">
      <dgm:prSet presAssocID="{55E3924D-7800-4662-BE6F-6FCAE41A9D58}" presName="Name37" presStyleLbl="parChTrans1D3" presStyleIdx="0" presStyleCnt="2"/>
      <dgm:spPr/>
      <dgm:t>
        <a:bodyPr/>
        <a:lstStyle/>
        <a:p>
          <a:endParaRPr lang="pt-BR"/>
        </a:p>
      </dgm:t>
    </dgm:pt>
    <dgm:pt modelId="{46120314-7802-45FA-9B99-C2DFF6A4D22A}" type="pres">
      <dgm:prSet presAssocID="{C21B6428-C052-4E98-ADC3-3855813F66A0}" presName="hierRoot2" presStyleCnt="0">
        <dgm:presLayoutVars>
          <dgm:hierBranch val="init"/>
        </dgm:presLayoutVars>
      </dgm:prSet>
      <dgm:spPr/>
    </dgm:pt>
    <dgm:pt modelId="{6F6B7AA3-2A91-4177-BB4E-271084D6F42D}" type="pres">
      <dgm:prSet presAssocID="{C21B6428-C052-4E98-ADC3-3855813F66A0}" presName="rootComposite" presStyleCnt="0"/>
      <dgm:spPr/>
    </dgm:pt>
    <dgm:pt modelId="{38B21493-0BDD-49A1-BB4E-F9B8D632E409}" type="pres">
      <dgm:prSet presAssocID="{C21B6428-C052-4E98-ADC3-3855813F66A0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EA3772C-4BFD-4CFB-AFB7-91FD3522137C}" type="pres">
      <dgm:prSet presAssocID="{C21B6428-C052-4E98-ADC3-3855813F66A0}" presName="rootConnector" presStyleLbl="node3" presStyleIdx="0" presStyleCnt="2"/>
      <dgm:spPr/>
      <dgm:t>
        <a:bodyPr/>
        <a:lstStyle/>
        <a:p>
          <a:endParaRPr lang="pt-BR"/>
        </a:p>
      </dgm:t>
    </dgm:pt>
    <dgm:pt modelId="{2435EBCB-30C7-4292-B4A9-60761396C9C4}" type="pres">
      <dgm:prSet presAssocID="{C21B6428-C052-4E98-ADC3-3855813F66A0}" presName="hierChild4" presStyleCnt="0"/>
      <dgm:spPr/>
    </dgm:pt>
    <dgm:pt modelId="{0163A6DC-6DFE-414A-8127-50F1A8770677}" type="pres">
      <dgm:prSet presAssocID="{C21B6428-C052-4E98-ADC3-3855813F66A0}" presName="hierChild5" presStyleCnt="0"/>
      <dgm:spPr/>
    </dgm:pt>
    <dgm:pt modelId="{AB40808B-9E32-49E1-84F4-87B2879F86A8}" type="pres">
      <dgm:prSet presAssocID="{9C03D69B-15FD-4C6D-AB47-9D73C824787A}" presName="hierChild7" presStyleCnt="0"/>
      <dgm:spPr/>
    </dgm:pt>
    <dgm:pt modelId="{2D054333-5B39-459D-AC26-BD72083248AC}" type="pres">
      <dgm:prSet presAssocID="{F8A0E7B4-1E8D-490D-A75F-CF862198A3D9}" presName="Name111" presStyleLbl="parChTrans1D2" presStyleIdx="2" presStyleCnt="3"/>
      <dgm:spPr/>
      <dgm:t>
        <a:bodyPr/>
        <a:lstStyle/>
        <a:p>
          <a:endParaRPr lang="pt-BR"/>
        </a:p>
      </dgm:t>
    </dgm:pt>
    <dgm:pt modelId="{56A8B52B-C6BD-43C1-918E-F0476D45346A}" type="pres">
      <dgm:prSet presAssocID="{E8628CBC-4691-400D-AFDE-41CD74E8630E}" presName="hierRoot3" presStyleCnt="0">
        <dgm:presLayoutVars>
          <dgm:hierBranch val="init"/>
        </dgm:presLayoutVars>
      </dgm:prSet>
      <dgm:spPr/>
    </dgm:pt>
    <dgm:pt modelId="{B7204076-35EC-4563-86DC-776C0E8029B5}" type="pres">
      <dgm:prSet presAssocID="{E8628CBC-4691-400D-AFDE-41CD74E8630E}" presName="rootComposite3" presStyleCnt="0"/>
      <dgm:spPr/>
    </dgm:pt>
    <dgm:pt modelId="{6779CB23-740A-476E-9F29-64C3631AAFCA}" type="pres">
      <dgm:prSet presAssocID="{E8628CBC-4691-400D-AFDE-41CD74E8630E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460A647-0809-42A2-83DD-63653579FB0C}" type="pres">
      <dgm:prSet presAssocID="{E8628CBC-4691-400D-AFDE-41CD74E8630E}" presName="rootConnector3" presStyleLbl="asst1" presStyleIdx="1" presStyleCnt="2"/>
      <dgm:spPr/>
      <dgm:t>
        <a:bodyPr/>
        <a:lstStyle/>
        <a:p>
          <a:endParaRPr lang="pt-BR"/>
        </a:p>
      </dgm:t>
    </dgm:pt>
    <dgm:pt modelId="{908E7573-B3AA-488B-A3B7-93DA00CBD2AB}" type="pres">
      <dgm:prSet presAssocID="{E8628CBC-4691-400D-AFDE-41CD74E8630E}" presName="hierChild6" presStyleCnt="0"/>
      <dgm:spPr/>
    </dgm:pt>
    <dgm:pt modelId="{E53CD759-AD8D-4E69-9FA6-32EE1BBDC939}" type="pres">
      <dgm:prSet presAssocID="{A2407375-F505-4775-A626-753092BA4458}" presName="Name37" presStyleLbl="parChTrans1D3" presStyleIdx="1" presStyleCnt="2"/>
      <dgm:spPr/>
      <dgm:t>
        <a:bodyPr/>
        <a:lstStyle/>
        <a:p>
          <a:endParaRPr lang="pt-BR"/>
        </a:p>
      </dgm:t>
    </dgm:pt>
    <dgm:pt modelId="{78C9D30B-F197-4C14-BD98-6A1313F3D704}" type="pres">
      <dgm:prSet presAssocID="{05EDF4CC-3E97-4992-A0BB-58559D5605E7}" presName="hierRoot2" presStyleCnt="0">
        <dgm:presLayoutVars>
          <dgm:hierBranch val="init"/>
        </dgm:presLayoutVars>
      </dgm:prSet>
      <dgm:spPr/>
    </dgm:pt>
    <dgm:pt modelId="{020752F7-4D6D-4799-90FA-8FE8301B955D}" type="pres">
      <dgm:prSet presAssocID="{05EDF4CC-3E97-4992-A0BB-58559D5605E7}" presName="rootComposite" presStyleCnt="0"/>
      <dgm:spPr/>
    </dgm:pt>
    <dgm:pt modelId="{1236D59E-21B9-4B7B-A569-2FB0FBFC8618}" type="pres">
      <dgm:prSet presAssocID="{05EDF4CC-3E97-4992-A0BB-58559D5605E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91F9677-6DE1-4AEF-839C-A9221BA1870B}" type="pres">
      <dgm:prSet presAssocID="{05EDF4CC-3E97-4992-A0BB-58559D5605E7}" presName="rootConnector" presStyleLbl="node3" presStyleIdx="1" presStyleCnt="2"/>
      <dgm:spPr/>
      <dgm:t>
        <a:bodyPr/>
        <a:lstStyle/>
        <a:p>
          <a:endParaRPr lang="pt-BR"/>
        </a:p>
      </dgm:t>
    </dgm:pt>
    <dgm:pt modelId="{DB8496E4-AEE0-4DE5-AA2F-296CAEEC8D10}" type="pres">
      <dgm:prSet presAssocID="{05EDF4CC-3E97-4992-A0BB-58559D5605E7}" presName="hierChild4" presStyleCnt="0"/>
      <dgm:spPr/>
    </dgm:pt>
    <dgm:pt modelId="{EE8F3029-A2F1-457A-8ED3-E1A6568B6810}" type="pres">
      <dgm:prSet presAssocID="{05EDF4CC-3E97-4992-A0BB-58559D5605E7}" presName="hierChild5" presStyleCnt="0"/>
      <dgm:spPr/>
    </dgm:pt>
    <dgm:pt modelId="{16319527-5F01-4DFC-AB19-56D7ADD07FD2}" type="pres">
      <dgm:prSet presAssocID="{E8628CBC-4691-400D-AFDE-41CD74E8630E}" presName="hierChild7" presStyleCnt="0"/>
      <dgm:spPr/>
    </dgm:pt>
  </dgm:ptLst>
  <dgm:cxnLst>
    <dgm:cxn modelId="{481AB714-24E6-42D8-9D4D-54D490593AD1}" type="presOf" srcId="{79B29C9F-112E-490C-A23B-BD7811EC8298}" destId="{B8D52E5F-A0FF-4938-83B5-5146A5B456B2}" srcOrd="1" destOrd="0" presId="urn:microsoft.com/office/officeart/2005/8/layout/orgChart1"/>
    <dgm:cxn modelId="{C25996D3-BB01-4B78-A01C-113C98C1B710}" srcId="{0B1AF6D2-0CAD-41F9-8D6A-85E6866B82AD}" destId="{79B29C9F-112E-490C-A23B-BD7811EC8298}" srcOrd="0" destOrd="0" parTransId="{2AED1B02-65C1-4A17-A89A-1D383919F68B}" sibTransId="{9BFEE7E6-5874-49CE-A99D-9D7C0FB18799}"/>
    <dgm:cxn modelId="{B8B90425-67A9-407A-BBC0-6E815CBD9D4F}" type="presOf" srcId="{E8628CBC-4691-400D-AFDE-41CD74E8630E}" destId="{5460A647-0809-42A2-83DD-63653579FB0C}" srcOrd="1" destOrd="0" presId="urn:microsoft.com/office/officeart/2005/8/layout/orgChart1"/>
    <dgm:cxn modelId="{B2E959D3-5C6E-4352-80AF-67F4921EBA8E}" type="presOf" srcId="{05EDF4CC-3E97-4992-A0BB-58559D5605E7}" destId="{1236D59E-21B9-4B7B-A569-2FB0FBFC8618}" srcOrd="0" destOrd="0" presId="urn:microsoft.com/office/officeart/2005/8/layout/orgChart1"/>
    <dgm:cxn modelId="{A8EEFE8E-D427-4A43-BBCD-BF89C01D5E71}" type="presOf" srcId="{0B1AF6D2-0CAD-41F9-8D6A-85E6866B82AD}" destId="{272DD00E-43E9-4B4F-A1C2-43A1BA98E597}" srcOrd="0" destOrd="0" presId="urn:microsoft.com/office/officeart/2005/8/layout/orgChart1"/>
    <dgm:cxn modelId="{7BE90B9A-082A-462A-B3AB-2FFD578AF052}" type="presOf" srcId="{F8A0E7B4-1E8D-490D-A75F-CF862198A3D9}" destId="{2D054333-5B39-459D-AC26-BD72083248AC}" srcOrd="0" destOrd="0" presId="urn:microsoft.com/office/officeart/2005/8/layout/orgChart1"/>
    <dgm:cxn modelId="{DC3F83AE-2B29-499A-BEDB-F85CB204F975}" srcId="{79B29C9F-112E-490C-A23B-BD7811EC8298}" destId="{9C03D69B-15FD-4C6D-AB47-9D73C824787A}" srcOrd="0" destOrd="0" parTransId="{793775CD-134C-4455-A8F2-5311B2C869CE}" sibTransId="{BD03F668-F6F9-4BEF-AEAA-C5B19A9C45D3}"/>
    <dgm:cxn modelId="{394A0992-9380-4458-A302-E3454475AD50}" type="presOf" srcId="{55E3924D-7800-4662-BE6F-6FCAE41A9D58}" destId="{3881EF90-9249-4A8A-A84F-BD152FEE290E}" srcOrd="0" destOrd="0" presId="urn:microsoft.com/office/officeart/2005/8/layout/orgChart1"/>
    <dgm:cxn modelId="{0A50AB06-B407-47B0-A5EB-9FFA2ADF29B0}" srcId="{9C03D69B-15FD-4C6D-AB47-9D73C824787A}" destId="{C21B6428-C052-4E98-ADC3-3855813F66A0}" srcOrd="0" destOrd="0" parTransId="{55E3924D-7800-4662-BE6F-6FCAE41A9D58}" sibTransId="{5DDD59CD-8B13-4B9B-AB26-888FF2DF4A9C}"/>
    <dgm:cxn modelId="{942137B9-4127-43AD-BDEB-187EBBB46349}" srcId="{79B29C9F-112E-490C-A23B-BD7811EC8298}" destId="{E8628CBC-4691-400D-AFDE-41CD74E8630E}" srcOrd="1" destOrd="0" parTransId="{F8A0E7B4-1E8D-490D-A75F-CF862198A3D9}" sibTransId="{37FB35B8-3411-4CD2-BAC3-7612F4B3A398}"/>
    <dgm:cxn modelId="{3D64AF0E-5FB6-41D8-8F72-2F334769C970}" type="presOf" srcId="{E8628CBC-4691-400D-AFDE-41CD74E8630E}" destId="{6779CB23-740A-476E-9F29-64C3631AAFCA}" srcOrd="0" destOrd="0" presId="urn:microsoft.com/office/officeart/2005/8/layout/orgChart1"/>
    <dgm:cxn modelId="{2C2EC1B1-12FC-4659-B9C6-176C8C1A0225}" srcId="{79B29C9F-112E-490C-A23B-BD7811EC8298}" destId="{43739F59-E1D3-4ECF-978C-CB1B8234C83D}" srcOrd="2" destOrd="0" parTransId="{2E4283FA-49EA-42B7-9247-C5E55563F738}" sibTransId="{8AB68BD4-7312-4082-9B56-A18EED50DB20}"/>
    <dgm:cxn modelId="{D6E12072-2C5D-4650-8006-A40178E00F79}" type="presOf" srcId="{79B29C9F-112E-490C-A23B-BD7811EC8298}" destId="{93542BD7-B0AA-4EB7-840A-17CECAE6C499}" srcOrd="0" destOrd="0" presId="urn:microsoft.com/office/officeart/2005/8/layout/orgChart1"/>
    <dgm:cxn modelId="{E8A8B127-FE04-4105-A6CB-72BFEE655347}" type="presOf" srcId="{9C03D69B-15FD-4C6D-AB47-9D73C824787A}" destId="{2B508D15-9FC5-46E6-A966-DAA884A09E1C}" srcOrd="0" destOrd="0" presId="urn:microsoft.com/office/officeart/2005/8/layout/orgChart1"/>
    <dgm:cxn modelId="{B5CFE286-2C0D-4D15-A7B0-A4ED5765448B}" type="presOf" srcId="{C21B6428-C052-4E98-ADC3-3855813F66A0}" destId="{38B21493-0BDD-49A1-BB4E-F9B8D632E409}" srcOrd="0" destOrd="0" presId="urn:microsoft.com/office/officeart/2005/8/layout/orgChart1"/>
    <dgm:cxn modelId="{B0B00A96-A618-44A5-8400-999E8E62E960}" type="presOf" srcId="{C21B6428-C052-4E98-ADC3-3855813F66A0}" destId="{CEA3772C-4BFD-4CFB-AFB7-91FD3522137C}" srcOrd="1" destOrd="0" presId="urn:microsoft.com/office/officeart/2005/8/layout/orgChart1"/>
    <dgm:cxn modelId="{E62D2FDF-BC1A-41BD-AC78-8E45C0EA43F8}" type="presOf" srcId="{2E4283FA-49EA-42B7-9247-C5E55563F738}" destId="{44CBA279-96EE-414F-AF8B-0FD5AF1578FA}" srcOrd="0" destOrd="0" presId="urn:microsoft.com/office/officeart/2005/8/layout/orgChart1"/>
    <dgm:cxn modelId="{D8DF84B9-405D-4BC2-B999-2E5DAAB1DE2F}" type="presOf" srcId="{43739F59-E1D3-4ECF-978C-CB1B8234C83D}" destId="{137E29F5-C3FA-465B-8BCE-65BAF4204A02}" srcOrd="0" destOrd="0" presId="urn:microsoft.com/office/officeart/2005/8/layout/orgChart1"/>
    <dgm:cxn modelId="{B2539E93-028E-4DD6-8A22-A8455BFAFCDE}" srcId="{E8628CBC-4691-400D-AFDE-41CD74E8630E}" destId="{05EDF4CC-3E97-4992-A0BB-58559D5605E7}" srcOrd="0" destOrd="0" parTransId="{A2407375-F505-4775-A626-753092BA4458}" sibTransId="{A50C3F43-0911-43D8-A53E-2A6F31B8E750}"/>
    <dgm:cxn modelId="{A4533FD9-444C-47BB-9052-8CB216D23C7C}" type="presOf" srcId="{793775CD-134C-4455-A8F2-5311B2C869CE}" destId="{16EB7079-4144-4270-8174-BDE9BCCB78F7}" srcOrd="0" destOrd="0" presId="urn:microsoft.com/office/officeart/2005/8/layout/orgChart1"/>
    <dgm:cxn modelId="{9EEDDB50-406B-4813-9AA9-9D0161D4D53F}" type="presOf" srcId="{43739F59-E1D3-4ECF-978C-CB1B8234C83D}" destId="{9300EF86-0CF7-4D53-B51E-29BBCE9630FF}" srcOrd="1" destOrd="0" presId="urn:microsoft.com/office/officeart/2005/8/layout/orgChart1"/>
    <dgm:cxn modelId="{BA9194E4-C3BD-4A97-9F7D-2C839DA50E64}" type="presOf" srcId="{9C03D69B-15FD-4C6D-AB47-9D73C824787A}" destId="{3CE775FB-FA2E-41E1-9296-A1B7952318A0}" srcOrd="1" destOrd="0" presId="urn:microsoft.com/office/officeart/2005/8/layout/orgChart1"/>
    <dgm:cxn modelId="{CD5ED5B1-09ED-4F44-9980-3302B7B87B17}" type="presOf" srcId="{A2407375-F505-4775-A626-753092BA4458}" destId="{E53CD759-AD8D-4E69-9FA6-32EE1BBDC939}" srcOrd="0" destOrd="0" presId="urn:microsoft.com/office/officeart/2005/8/layout/orgChart1"/>
    <dgm:cxn modelId="{E12693B4-57F9-48A0-B714-019068AEB678}" type="presOf" srcId="{05EDF4CC-3E97-4992-A0BB-58559D5605E7}" destId="{691F9677-6DE1-4AEF-839C-A9221BA1870B}" srcOrd="1" destOrd="0" presId="urn:microsoft.com/office/officeart/2005/8/layout/orgChart1"/>
    <dgm:cxn modelId="{8201C1D0-C00B-42E9-A762-8FF1F7AA6DAF}" type="presParOf" srcId="{272DD00E-43E9-4B4F-A1C2-43A1BA98E597}" destId="{246BC136-6CCE-4D5B-BCE5-2A0ECE102A92}" srcOrd="0" destOrd="0" presId="urn:microsoft.com/office/officeart/2005/8/layout/orgChart1"/>
    <dgm:cxn modelId="{C951DA14-72EC-46C6-91E1-4ED1C121BE47}" type="presParOf" srcId="{246BC136-6CCE-4D5B-BCE5-2A0ECE102A92}" destId="{C0159EAC-BEE5-4CE7-8B60-604DC1287126}" srcOrd="0" destOrd="0" presId="urn:microsoft.com/office/officeart/2005/8/layout/orgChart1"/>
    <dgm:cxn modelId="{661C4028-ED80-4BA4-A9E3-5966B1E065F6}" type="presParOf" srcId="{C0159EAC-BEE5-4CE7-8B60-604DC1287126}" destId="{93542BD7-B0AA-4EB7-840A-17CECAE6C499}" srcOrd="0" destOrd="0" presId="urn:microsoft.com/office/officeart/2005/8/layout/orgChart1"/>
    <dgm:cxn modelId="{C7DD1AE8-1BDF-466F-9425-57395217309A}" type="presParOf" srcId="{C0159EAC-BEE5-4CE7-8B60-604DC1287126}" destId="{B8D52E5F-A0FF-4938-83B5-5146A5B456B2}" srcOrd="1" destOrd="0" presId="urn:microsoft.com/office/officeart/2005/8/layout/orgChart1"/>
    <dgm:cxn modelId="{EEAB8B65-BFDF-4D6C-B730-372D2D0EE9ED}" type="presParOf" srcId="{246BC136-6CCE-4D5B-BCE5-2A0ECE102A92}" destId="{DFA08C55-1C2D-40E8-8C1E-B97D2069B21F}" srcOrd="1" destOrd="0" presId="urn:microsoft.com/office/officeart/2005/8/layout/orgChart1"/>
    <dgm:cxn modelId="{5C551E32-76A1-4267-A689-6B7BCF8C1C24}" type="presParOf" srcId="{DFA08C55-1C2D-40E8-8C1E-B97D2069B21F}" destId="{44CBA279-96EE-414F-AF8B-0FD5AF1578FA}" srcOrd="0" destOrd="0" presId="urn:microsoft.com/office/officeart/2005/8/layout/orgChart1"/>
    <dgm:cxn modelId="{1DC8223A-4F18-43D6-9E35-395368C1AC87}" type="presParOf" srcId="{DFA08C55-1C2D-40E8-8C1E-B97D2069B21F}" destId="{E5A85C0F-05FF-4865-A4EE-FBA37A36AC40}" srcOrd="1" destOrd="0" presId="urn:microsoft.com/office/officeart/2005/8/layout/orgChart1"/>
    <dgm:cxn modelId="{3D21E0FC-C63C-49BD-89D9-A81040244547}" type="presParOf" srcId="{E5A85C0F-05FF-4865-A4EE-FBA37A36AC40}" destId="{DC1D0B11-D2EA-4F40-8B93-1B29458B8D2F}" srcOrd="0" destOrd="0" presId="urn:microsoft.com/office/officeart/2005/8/layout/orgChart1"/>
    <dgm:cxn modelId="{A6E31878-6CC4-4794-B367-745FFC8A5DEB}" type="presParOf" srcId="{DC1D0B11-D2EA-4F40-8B93-1B29458B8D2F}" destId="{137E29F5-C3FA-465B-8BCE-65BAF4204A02}" srcOrd="0" destOrd="0" presId="urn:microsoft.com/office/officeart/2005/8/layout/orgChart1"/>
    <dgm:cxn modelId="{3953015B-8312-4960-BF72-1EB06C21BBAC}" type="presParOf" srcId="{DC1D0B11-D2EA-4F40-8B93-1B29458B8D2F}" destId="{9300EF86-0CF7-4D53-B51E-29BBCE9630FF}" srcOrd="1" destOrd="0" presId="urn:microsoft.com/office/officeart/2005/8/layout/orgChart1"/>
    <dgm:cxn modelId="{CD87645E-D321-4A07-9739-39185D183EF1}" type="presParOf" srcId="{E5A85C0F-05FF-4865-A4EE-FBA37A36AC40}" destId="{11C729D4-163E-49DA-AABD-B15DFC57E65B}" srcOrd="1" destOrd="0" presId="urn:microsoft.com/office/officeart/2005/8/layout/orgChart1"/>
    <dgm:cxn modelId="{08E69813-0178-4D76-A31F-5B41D7B372CA}" type="presParOf" srcId="{E5A85C0F-05FF-4865-A4EE-FBA37A36AC40}" destId="{05FE0822-34F2-4669-A0BE-B3560D01B321}" srcOrd="2" destOrd="0" presId="urn:microsoft.com/office/officeart/2005/8/layout/orgChart1"/>
    <dgm:cxn modelId="{607A3940-0925-4AC5-9491-947E7E81FEDD}" type="presParOf" srcId="{246BC136-6CCE-4D5B-BCE5-2A0ECE102A92}" destId="{61044BD0-1951-4258-AD3F-94792819004E}" srcOrd="2" destOrd="0" presId="urn:microsoft.com/office/officeart/2005/8/layout/orgChart1"/>
    <dgm:cxn modelId="{702C3E3B-F3C7-4AF1-A4F4-DE9D10DA07E3}" type="presParOf" srcId="{61044BD0-1951-4258-AD3F-94792819004E}" destId="{16EB7079-4144-4270-8174-BDE9BCCB78F7}" srcOrd="0" destOrd="0" presId="urn:microsoft.com/office/officeart/2005/8/layout/orgChart1"/>
    <dgm:cxn modelId="{A9012D5C-4759-4499-85F6-3F5879E6338D}" type="presParOf" srcId="{61044BD0-1951-4258-AD3F-94792819004E}" destId="{100EE816-E07D-49F8-AE1D-C9B91771367B}" srcOrd="1" destOrd="0" presId="urn:microsoft.com/office/officeart/2005/8/layout/orgChart1"/>
    <dgm:cxn modelId="{8EE80F3C-35A5-4842-B74D-F721DCD5147C}" type="presParOf" srcId="{100EE816-E07D-49F8-AE1D-C9B91771367B}" destId="{EA912A92-93B4-4F34-90E8-4EE927FE37FC}" srcOrd="0" destOrd="0" presId="urn:microsoft.com/office/officeart/2005/8/layout/orgChart1"/>
    <dgm:cxn modelId="{11ABA7FE-ABDE-4903-A609-1A1F4994A8FB}" type="presParOf" srcId="{EA912A92-93B4-4F34-90E8-4EE927FE37FC}" destId="{2B508D15-9FC5-46E6-A966-DAA884A09E1C}" srcOrd="0" destOrd="0" presId="urn:microsoft.com/office/officeart/2005/8/layout/orgChart1"/>
    <dgm:cxn modelId="{99AD674B-3190-4935-8DBD-8D1FC19EB435}" type="presParOf" srcId="{EA912A92-93B4-4F34-90E8-4EE927FE37FC}" destId="{3CE775FB-FA2E-41E1-9296-A1B7952318A0}" srcOrd="1" destOrd="0" presId="urn:microsoft.com/office/officeart/2005/8/layout/orgChart1"/>
    <dgm:cxn modelId="{D469BF30-5D79-4534-BF33-A7DA27039241}" type="presParOf" srcId="{100EE816-E07D-49F8-AE1D-C9B91771367B}" destId="{5C7631FA-2009-44D1-B60B-88723028D66A}" srcOrd="1" destOrd="0" presId="urn:microsoft.com/office/officeart/2005/8/layout/orgChart1"/>
    <dgm:cxn modelId="{E0D7BB14-5FE5-4BB5-AE7A-04B2DC7DCC90}" type="presParOf" srcId="{5C7631FA-2009-44D1-B60B-88723028D66A}" destId="{3881EF90-9249-4A8A-A84F-BD152FEE290E}" srcOrd="0" destOrd="0" presId="urn:microsoft.com/office/officeart/2005/8/layout/orgChart1"/>
    <dgm:cxn modelId="{BB7E202B-06D9-4442-BB36-F7A671E01FE0}" type="presParOf" srcId="{5C7631FA-2009-44D1-B60B-88723028D66A}" destId="{46120314-7802-45FA-9B99-C2DFF6A4D22A}" srcOrd="1" destOrd="0" presId="urn:microsoft.com/office/officeart/2005/8/layout/orgChart1"/>
    <dgm:cxn modelId="{C68D0FAE-5671-42E7-B8D2-E16E4815A531}" type="presParOf" srcId="{46120314-7802-45FA-9B99-C2DFF6A4D22A}" destId="{6F6B7AA3-2A91-4177-BB4E-271084D6F42D}" srcOrd="0" destOrd="0" presId="urn:microsoft.com/office/officeart/2005/8/layout/orgChart1"/>
    <dgm:cxn modelId="{68E06C2A-7A72-4C0A-8CAA-A7BD380278BA}" type="presParOf" srcId="{6F6B7AA3-2A91-4177-BB4E-271084D6F42D}" destId="{38B21493-0BDD-49A1-BB4E-F9B8D632E409}" srcOrd="0" destOrd="0" presId="urn:microsoft.com/office/officeart/2005/8/layout/orgChart1"/>
    <dgm:cxn modelId="{3B467452-B767-45DD-BBD0-5E67955233EF}" type="presParOf" srcId="{6F6B7AA3-2A91-4177-BB4E-271084D6F42D}" destId="{CEA3772C-4BFD-4CFB-AFB7-91FD3522137C}" srcOrd="1" destOrd="0" presId="urn:microsoft.com/office/officeart/2005/8/layout/orgChart1"/>
    <dgm:cxn modelId="{C99D98FE-5AC2-4907-93E5-2FBCED23424A}" type="presParOf" srcId="{46120314-7802-45FA-9B99-C2DFF6A4D22A}" destId="{2435EBCB-30C7-4292-B4A9-60761396C9C4}" srcOrd="1" destOrd="0" presId="urn:microsoft.com/office/officeart/2005/8/layout/orgChart1"/>
    <dgm:cxn modelId="{15DD331B-06D3-4D9C-A763-B34BA0CFB3D7}" type="presParOf" srcId="{46120314-7802-45FA-9B99-C2DFF6A4D22A}" destId="{0163A6DC-6DFE-414A-8127-50F1A8770677}" srcOrd="2" destOrd="0" presId="urn:microsoft.com/office/officeart/2005/8/layout/orgChart1"/>
    <dgm:cxn modelId="{3FC9DAEB-FA50-4802-A6FB-B932E8C951BF}" type="presParOf" srcId="{100EE816-E07D-49F8-AE1D-C9B91771367B}" destId="{AB40808B-9E32-49E1-84F4-87B2879F86A8}" srcOrd="2" destOrd="0" presId="urn:microsoft.com/office/officeart/2005/8/layout/orgChart1"/>
    <dgm:cxn modelId="{101C2FB3-0235-49CE-A45D-1E63CAEBE822}" type="presParOf" srcId="{61044BD0-1951-4258-AD3F-94792819004E}" destId="{2D054333-5B39-459D-AC26-BD72083248AC}" srcOrd="2" destOrd="0" presId="urn:microsoft.com/office/officeart/2005/8/layout/orgChart1"/>
    <dgm:cxn modelId="{EF08BFAF-F647-422A-A2D5-D0058218A850}" type="presParOf" srcId="{61044BD0-1951-4258-AD3F-94792819004E}" destId="{56A8B52B-C6BD-43C1-918E-F0476D45346A}" srcOrd="3" destOrd="0" presId="urn:microsoft.com/office/officeart/2005/8/layout/orgChart1"/>
    <dgm:cxn modelId="{ACF73B64-5185-486E-9833-80F835305CE1}" type="presParOf" srcId="{56A8B52B-C6BD-43C1-918E-F0476D45346A}" destId="{B7204076-35EC-4563-86DC-776C0E8029B5}" srcOrd="0" destOrd="0" presId="urn:microsoft.com/office/officeart/2005/8/layout/orgChart1"/>
    <dgm:cxn modelId="{029577BE-8D2F-47CD-ADB0-2D3F4D097018}" type="presParOf" srcId="{B7204076-35EC-4563-86DC-776C0E8029B5}" destId="{6779CB23-740A-476E-9F29-64C3631AAFCA}" srcOrd="0" destOrd="0" presId="urn:microsoft.com/office/officeart/2005/8/layout/orgChart1"/>
    <dgm:cxn modelId="{8F508BE9-D73B-4E71-9477-F563FAD5D587}" type="presParOf" srcId="{B7204076-35EC-4563-86DC-776C0E8029B5}" destId="{5460A647-0809-42A2-83DD-63653579FB0C}" srcOrd="1" destOrd="0" presId="urn:microsoft.com/office/officeart/2005/8/layout/orgChart1"/>
    <dgm:cxn modelId="{23719EAA-DA4D-434E-95BD-96BF4D827E9B}" type="presParOf" srcId="{56A8B52B-C6BD-43C1-918E-F0476D45346A}" destId="{908E7573-B3AA-488B-A3B7-93DA00CBD2AB}" srcOrd="1" destOrd="0" presId="urn:microsoft.com/office/officeart/2005/8/layout/orgChart1"/>
    <dgm:cxn modelId="{9C1EC9B6-419F-49C8-96DF-394C39675D76}" type="presParOf" srcId="{908E7573-B3AA-488B-A3B7-93DA00CBD2AB}" destId="{E53CD759-AD8D-4E69-9FA6-32EE1BBDC939}" srcOrd="0" destOrd="0" presId="urn:microsoft.com/office/officeart/2005/8/layout/orgChart1"/>
    <dgm:cxn modelId="{56F9DAB4-E558-4BA7-AAD7-7D0BF085537C}" type="presParOf" srcId="{908E7573-B3AA-488B-A3B7-93DA00CBD2AB}" destId="{78C9D30B-F197-4C14-BD98-6A1313F3D704}" srcOrd="1" destOrd="0" presId="urn:microsoft.com/office/officeart/2005/8/layout/orgChart1"/>
    <dgm:cxn modelId="{CF9BC282-CDD2-4218-8190-C4E56C6A1459}" type="presParOf" srcId="{78C9D30B-F197-4C14-BD98-6A1313F3D704}" destId="{020752F7-4D6D-4799-90FA-8FE8301B955D}" srcOrd="0" destOrd="0" presId="urn:microsoft.com/office/officeart/2005/8/layout/orgChart1"/>
    <dgm:cxn modelId="{1F578E81-40D8-4DCD-8B88-66446F27ABA4}" type="presParOf" srcId="{020752F7-4D6D-4799-90FA-8FE8301B955D}" destId="{1236D59E-21B9-4B7B-A569-2FB0FBFC8618}" srcOrd="0" destOrd="0" presId="urn:microsoft.com/office/officeart/2005/8/layout/orgChart1"/>
    <dgm:cxn modelId="{3AAB038B-305B-477D-AD0A-0B1B5AF8C307}" type="presParOf" srcId="{020752F7-4D6D-4799-90FA-8FE8301B955D}" destId="{691F9677-6DE1-4AEF-839C-A9221BA1870B}" srcOrd="1" destOrd="0" presId="urn:microsoft.com/office/officeart/2005/8/layout/orgChart1"/>
    <dgm:cxn modelId="{09632ADD-7ADF-40AA-AB24-74061AF8BE07}" type="presParOf" srcId="{78C9D30B-F197-4C14-BD98-6A1313F3D704}" destId="{DB8496E4-AEE0-4DE5-AA2F-296CAEEC8D10}" srcOrd="1" destOrd="0" presId="urn:microsoft.com/office/officeart/2005/8/layout/orgChart1"/>
    <dgm:cxn modelId="{E4BE03FB-8F40-4821-9452-48CD21544A8C}" type="presParOf" srcId="{78C9D30B-F197-4C14-BD98-6A1313F3D704}" destId="{EE8F3029-A2F1-457A-8ED3-E1A6568B6810}" srcOrd="2" destOrd="0" presId="urn:microsoft.com/office/officeart/2005/8/layout/orgChart1"/>
    <dgm:cxn modelId="{1B03A2F5-8DDF-4B15-B108-4C77917663A8}" type="presParOf" srcId="{56A8B52B-C6BD-43C1-918E-F0476D45346A}" destId="{16319527-5F01-4DFC-AB19-56D7ADD07F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CF7BD2-BB5A-4D7B-ABD9-5DD3379499A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216E3C7-EC44-4434-9801-D03F1500E49B}">
      <dgm:prSet phldrT="[Texto]"/>
      <dgm:spPr/>
      <dgm:t>
        <a:bodyPr/>
        <a:lstStyle/>
        <a:p>
          <a:r>
            <a:rPr lang="pt-BR" dirty="0" smtClean="0"/>
            <a:t>Diretoria Jurídica</a:t>
          </a:r>
          <a:endParaRPr lang="pt-BR" dirty="0"/>
        </a:p>
      </dgm:t>
    </dgm:pt>
    <dgm:pt modelId="{936EFE4B-2EA7-4790-99DE-A1CCB005BD28}" type="parTrans" cxnId="{1746B020-1C74-43D8-93F0-B3E8EF34991A}">
      <dgm:prSet/>
      <dgm:spPr/>
      <dgm:t>
        <a:bodyPr/>
        <a:lstStyle/>
        <a:p>
          <a:endParaRPr lang="pt-BR"/>
        </a:p>
      </dgm:t>
    </dgm:pt>
    <dgm:pt modelId="{6D25A206-03EC-42A5-86AF-A1CED6479425}" type="sibTrans" cxnId="{1746B020-1C74-43D8-93F0-B3E8EF34991A}">
      <dgm:prSet/>
      <dgm:spPr/>
      <dgm:t>
        <a:bodyPr/>
        <a:lstStyle/>
        <a:p>
          <a:endParaRPr lang="pt-BR"/>
        </a:p>
      </dgm:t>
    </dgm:pt>
    <dgm:pt modelId="{B96515A8-9FF7-4119-9F8D-E15F626FD2F0}" type="asst">
      <dgm:prSet phldrT="[Texto]"/>
      <dgm:spPr/>
      <dgm:t>
        <a:bodyPr/>
        <a:lstStyle/>
        <a:p>
          <a:r>
            <a:rPr lang="pt-BR" dirty="0" smtClean="0"/>
            <a:t>Divisão de Contencioso</a:t>
          </a:r>
          <a:endParaRPr lang="pt-BR" dirty="0"/>
        </a:p>
      </dgm:t>
    </dgm:pt>
    <dgm:pt modelId="{E1B4160D-D9A2-451A-A810-AED794A372E9}" type="parTrans" cxnId="{A2AE5952-4DED-474A-B0DA-FD2A555B8491}">
      <dgm:prSet/>
      <dgm:spPr/>
      <dgm:t>
        <a:bodyPr/>
        <a:lstStyle/>
        <a:p>
          <a:endParaRPr lang="pt-BR"/>
        </a:p>
      </dgm:t>
    </dgm:pt>
    <dgm:pt modelId="{43E37791-AF0F-4E83-AD0B-EDAF72F45AD1}" type="sibTrans" cxnId="{A2AE5952-4DED-474A-B0DA-FD2A555B8491}">
      <dgm:prSet/>
      <dgm:spPr/>
      <dgm:t>
        <a:bodyPr/>
        <a:lstStyle/>
        <a:p>
          <a:endParaRPr lang="pt-BR"/>
        </a:p>
      </dgm:t>
    </dgm:pt>
    <dgm:pt modelId="{D12D2E63-5C8D-4D03-9200-FAD71C00CD8C}" type="asst">
      <dgm:prSet/>
      <dgm:spPr/>
      <dgm:t>
        <a:bodyPr/>
        <a:lstStyle/>
        <a:p>
          <a:r>
            <a:rPr lang="pt-BR" dirty="0" smtClean="0"/>
            <a:t>Divisão de Procedimento Legais e Administrativos</a:t>
          </a:r>
          <a:endParaRPr lang="pt-BR" dirty="0"/>
        </a:p>
      </dgm:t>
    </dgm:pt>
    <dgm:pt modelId="{033CCB1B-6802-4F32-84FD-3069BD1E0142}" type="parTrans" cxnId="{025C150C-85B7-4FD8-9252-4A1D51057714}">
      <dgm:prSet/>
      <dgm:spPr/>
    </dgm:pt>
    <dgm:pt modelId="{C67D1F5B-F424-4892-9453-ACDCB29BA1E0}" type="sibTrans" cxnId="{025C150C-85B7-4FD8-9252-4A1D51057714}">
      <dgm:prSet/>
      <dgm:spPr/>
    </dgm:pt>
    <dgm:pt modelId="{D7C24078-A197-4AC3-A9D3-CD2F90E1B2F4}" type="pres">
      <dgm:prSet presAssocID="{50CF7BD2-BB5A-4D7B-ABD9-5DD3379499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FB04D6CB-36F4-4449-BEA0-6AB0EE41B614}" type="pres">
      <dgm:prSet presAssocID="{2216E3C7-EC44-4434-9801-D03F1500E49B}" presName="hierRoot1" presStyleCnt="0">
        <dgm:presLayoutVars>
          <dgm:hierBranch val="init"/>
        </dgm:presLayoutVars>
      </dgm:prSet>
      <dgm:spPr/>
    </dgm:pt>
    <dgm:pt modelId="{DB7F921D-A0B1-4E66-91FF-519D55799D49}" type="pres">
      <dgm:prSet presAssocID="{2216E3C7-EC44-4434-9801-D03F1500E49B}" presName="rootComposite1" presStyleCnt="0"/>
      <dgm:spPr/>
    </dgm:pt>
    <dgm:pt modelId="{3312EF8A-CF3B-4929-B942-40F8BCFCB2EA}" type="pres">
      <dgm:prSet presAssocID="{2216E3C7-EC44-4434-9801-D03F1500E49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C5AB9D5-20DC-4D19-AA6D-0710D18F85B8}" type="pres">
      <dgm:prSet presAssocID="{2216E3C7-EC44-4434-9801-D03F1500E49B}" presName="rootConnector1" presStyleLbl="node1" presStyleIdx="0" presStyleCnt="0"/>
      <dgm:spPr/>
      <dgm:t>
        <a:bodyPr/>
        <a:lstStyle/>
        <a:p>
          <a:endParaRPr lang="pt-BR"/>
        </a:p>
      </dgm:t>
    </dgm:pt>
    <dgm:pt modelId="{66415920-3BA5-4956-8779-EBD2DA73787B}" type="pres">
      <dgm:prSet presAssocID="{2216E3C7-EC44-4434-9801-D03F1500E49B}" presName="hierChild2" presStyleCnt="0"/>
      <dgm:spPr/>
    </dgm:pt>
    <dgm:pt modelId="{F1BA249E-5C8F-415A-91DE-355ED60A193F}" type="pres">
      <dgm:prSet presAssocID="{2216E3C7-EC44-4434-9801-D03F1500E49B}" presName="hierChild3" presStyleCnt="0"/>
      <dgm:spPr/>
    </dgm:pt>
    <dgm:pt modelId="{C3E67498-333B-45F1-B039-58244DE9724E}" type="pres">
      <dgm:prSet presAssocID="{E1B4160D-D9A2-451A-A810-AED794A372E9}" presName="Name111" presStyleLbl="parChTrans1D2" presStyleIdx="0" presStyleCnt="2"/>
      <dgm:spPr/>
      <dgm:t>
        <a:bodyPr/>
        <a:lstStyle/>
        <a:p>
          <a:endParaRPr lang="pt-BR"/>
        </a:p>
      </dgm:t>
    </dgm:pt>
    <dgm:pt modelId="{C2CDAA18-0932-4C2D-AD34-4F051D37E99B}" type="pres">
      <dgm:prSet presAssocID="{B96515A8-9FF7-4119-9F8D-E15F626FD2F0}" presName="hierRoot3" presStyleCnt="0">
        <dgm:presLayoutVars>
          <dgm:hierBranch val="init"/>
        </dgm:presLayoutVars>
      </dgm:prSet>
      <dgm:spPr/>
    </dgm:pt>
    <dgm:pt modelId="{8C4D2DCA-9061-4F83-92EB-4F459D5107B3}" type="pres">
      <dgm:prSet presAssocID="{B96515A8-9FF7-4119-9F8D-E15F626FD2F0}" presName="rootComposite3" presStyleCnt="0"/>
      <dgm:spPr/>
    </dgm:pt>
    <dgm:pt modelId="{DB3C9330-43AE-4B44-A71B-5429A78215CE}" type="pres">
      <dgm:prSet presAssocID="{B96515A8-9FF7-4119-9F8D-E15F626FD2F0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53BDC6E-0850-40A6-A310-73E59127BAF7}" type="pres">
      <dgm:prSet presAssocID="{B96515A8-9FF7-4119-9F8D-E15F626FD2F0}" presName="rootConnector3" presStyleLbl="asst1" presStyleIdx="0" presStyleCnt="2"/>
      <dgm:spPr/>
      <dgm:t>
        <a:bodyPr/>
        <a:lstStyle/>
        <a:p>
          <a:endParaRPr lang="pt-BR"/>
        </a:p>
      </dgm:t>
    </dgm:pt>
    <dgm:pt modelId="{DE6327D2-6273-42FD-AE22-222B75E71074}" type="pres">
      <dgm:prSet presAssocID="{B96515A8-9FF7-4119-9F8D-E15F626FD2F0}" presName="hierChild6" presStyleCnt="0"/>
      <dgm:spPr/>
    </dgm:pt>
    <dgm:pt modelId="{70C59B8D-2F8D-4582-AAFF-82F7B89F7408}" type="pres">
      <dgm:prSet presAssocID="{B96515A8-9FF7-4119-9F8D-E15F626FD2F0}" presName="hierChild7" presStyleCnt="0"/>
      <dgm:spPr/>
    </dgm:pt>
    <dgm:pt modelId="{BCD871A7-4F5F-4CC1-B59C-84A4284CDCD3}" type="pres">
      <dgm:prSet presAssocID="{033CCB1B-6802-4F32-84FD-3069BD1E0142}" presName="Name111" presStyleLbl="parChTrans1D2" presStyleIdx="1" presStyleCnt="2"/>
      <dgm:spPr/>
    </dgm:pt>
    <dgm:pt modelId="{D6B582DB-E605-41A1-806D-E600617079C5}" type="pres">
      <dgm:prSet presAssocID="{D12D2E63-5C8D-4D03-9200-FAD71C00CD8C}" presName="hierRoot3" presStyleCnt="0">
        <dgm:presLayoutVars>
          <dgm:hierBranch val="init"/>
        </dgm:presLayoutVars>
      </dgm:prSet>
      <dgm:spPr/>
    </dgm:pt>
    <dgm:pt modelId="{1EC4BE56-8416-40F6-851A-1C5DCF57BF0B}" type="pres">
      <dgm:prSet presAssocID="{D12D2E63-5C8D-4D03-9200-FAD71C00CD8C}" presName="rootComposite3" presStyleCnt="0"/>
      <dgm:spPr/>
    </dgm:pt>
    <dgm:pt modelId="{5B634AAB-4B4E-43DF-B4F2-BAA106717FB8}" type="pres">
      <dgm:prSet presAssocID="{D12D2E63-5C8D-4D03-9200-FAD71C00CD8C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DA16211-518A-441B-9100-113359FE7D99}" type="pres">
      <dgm:prSet presAssocID="{D12D2E63-5C8D-4D03-9200-FAD71C00CD8C}" presName="rootConnector3" presStyleLbl="asst1" presStyleIdx="1" presStyleCnt="2"/>
      <dgm:spPr/>
      <dgm:t>
        <a:bodyPr/>
        <a:lstStyle/>
        <a:p>
          <a:endParaRPr lang="pt-BR"/>
        </a:p>
      </dgm:t>
    </dgm:pt>
    <dgm:pt modelId="{F72038EC-AF41-4354-B7AB-8EE172581546}" type="pres">
      <dgm:prSet presAssocID="{D12D2E63-5C8D-4D03-9200-FAD71C00CD8C}" presName="hierChild6" presStyleCnt="0"/>
      <dgm:spPr/>
    </dgm:pt>
    <dgm:pt modelId="{732E486F-BACB-434C-B5AE-12C61BDDF2E5}" type="pres">
      <dgm:prSet presAssocID="{D12D2E63-5C8D-4D03-9200-FAD71C00CD8C}" presName="hierChild7" presStyleCnt="0"/>
      <dgm:spPr/>
    </dgm:pt>
  </dgm:ptLst>
  <dgm:cxnLst>
    <dgm:cxn modelId="{A4A05ED8-B860-49D8-BB53-3E00F4EDE590}" type="presOf" srcId="{B96515A8-9FF7-4119-9F8D-E15F626FD2F0}" destId="{F53BDC6E-0850-40A6-A310-73E59127BAF7}" srcOrd="1" destOrd="0" presId="urn:microsoft.com/office/officeart/2005/8/layout/orgChart1"/>
    <dgm:cxn modelId="{6FB4D0CD-A7A6-4E24-BB04-A9F753D11D26}" type="presOf" srcId="{B96515A8-9FF7-4119-9F8D-E15F626FD2F0}" destId="{DB3C9330-43AE-4B44-A71B-5429A78215CE}" srcOrd="0" destOrd="0" presId="urn:microsoft.com/office/officeart/2005/8/layout/orgChart1"/>
    <dgm:cxn modelId="{FA692097-3061-4C7F-BEE8-1840AEDF68BD}" type="presOf" srcId="{2216E3C7-EC44-4434-9801-D03F1500E49B}" destId="{6C5AB9D5-20DC-4D19-AA6D-0710D18F85B8}" srcOrd="1" destOrd="0" presId="urn:microsoft.com/office/officeart/2005/8/layout/orgChart1"/>
    <dgm:cxn modelId="{332D240D-80EA-4473-A51B-2ABA3E7A8974}" type="presOf" srcId="{D12D2E63-5C8D-4D03-9200-FAD71C00CD8C}" destId="{5B634AAB-4B4E-43DF-B4F2-BAA106717FB8}" srcOrd="0" destOrd="0" presId="urn:microsoft.com/office/officeart/2005/8/layout/orgChart1"/>
    <dgm:cxn modelId="{E63BCEB7-D742-423D-AD81-FE8C914B54B0}" type="presOf" srcId="{E1B4160D-D9A2-451A-A810-AED794A372E9}" destId="{C3E67498-333B-45F1-B039-58244DE9724E}" srcOrd="0" destOrd="0" presId="urn:microsoft.com/office/officeart/2005/8/layout/orgChart1"/>
    <dgm:cxn modelId="{0D808789-15DD-40AC-8DBF-409E103D2109}" type="presOf" srcId="{D12D2E63-5C8D-4D03-9200-FAD71C00CD8C}" destId="{CDA16211-518A-441B-9100-113359FE7D99}" srcOrd="1" destOrd="0" presId="urn:microsoft.com/office/officeart/2005/8/layout/orgChart1"/>
    <dgm:cxn modelId="{A1AADAA1-C388-476B-8494-FFBD01E90CC2}" type="presOf" srcId="{033CCB1B-6802-4F32-84FD-3069BD1E0142}" destId="{BCD871A7-4F5F-4CC1-B59C-84A4284CDCD3}" srcOrd="0" destOrd="0" presId="urn:microsoft.com/office/officeart/2005/8/layout/orgChart1"/>
    <dgm:cxn modelId="{025C150C-85B7-4FD8-9252-4A1D51057714}" srcId="{2216E3C7-EC44-4434-9801-D03F1500E49B}" destId="{D12D2E63-5C8D-4D03-9200-FAD71C00CD8C}" srcOrd="1" destOrd="0" parTransId="{033CCB1B-6802-4F32-84FD-3069BD1E0142}" sibTransId="{C67D1F5B-F424-4892-9453-ACDCB29BA1E0}"/>
    <dgm:cxn modelId="{647F1186-DBD9-4758-A9FE-BB7611D3258A}" type="presOf" srcId="{2216E3C7-EC44-4434-9801-D03F1500E49B}" destId="{3312EF8A-CF3B-4929-B942-40F8BCFCB2EA}" srcOrd="0" destOrd="0" presId="urn:microsoft.com/office/officeart/2005/8/layout/orgChart1"/>
    <dgm:cxn modelId="{DA638CBE-87A9-4E2C-BCA3-18EBE58C3FC6}" type="presOf" srcId="{50CF7BD2-BB5A-4D7B-ABD9-5DD3379499A7}" destId="{D7C24078-A197-4AC3-A9D3-CD2F90E1B2F4}" srcOrd="0" destOrd="0" presId="urn:microsoft.com/office/officeart/2005/8/layout/orgChart1"/>
    <dgm:cxn modelId="{1746B020-1C74-43D8-93F0-B3E8EF34991A}" srcId="{50CF7BD2-BB5A-4D7B-ABD9-5DD3379499A7}" destId="{2216E3C7-EC44-4434-9801-D03F1500E49B}" srcOrd="0" destOrd="0" parTransId="{936EFE4B-2EA7-4790-99DE-A1CCB005BD28}" sibTransId="{6D25A206-03EC-42A5-86AF-A1CED6479425}"/>
    <dgm:cxn modelId="{A2AE5952-4DED-474A-B0DA-FD2A555B8491}" srcId="{2216E3C7-EC44-4434-9801-D03F1500E49B}" destId="{B96515A8-9FF7-4119-9F8D-E15F626FD2F0}" srcOrd="0" destOrd="0" parTransId="{E1B4160D-D9A2-451A-A810-AED794A372E9}" sibTransId="{43E37791-AF0F-4E83-AD0B-EDAF72F45AD1}"/>
    <dgm:cxn modelId="{5D0D51AD-4688-4724-B37C-14D9208A3EDB}" type="presParOf" srcId="{D7C24078-A197-4AC3-A9D3-CD2F90E1B2F4}" destId="{FB04D6CB-36F4-4449-BEA0-6AB0EE41B614}" srcOrd="0" destOrd="0" presId="urn:microsoft.com/office/officeart/2005/8/layout/orgChart1"/>
    <dgm:cxn modelId="{C79FD36A-2699-4920-B7F8-269C8816F4CB}" type="presParOf" srcId="{FB04D6CB-36F4-4449-BEA0-6AB0EE41B614}" destId="{DB7F921D-A0B1-4E66-91FF-519D55799D49}" srcOrd="0" destOrd="0" presId="urn:microsoft.com/office/officeart/2005/8/layout/orgChart1"/>
    <dgm:cxn modelId="{661E4509-49AD-450D-A6F2-6EDA2CFD356C}" type="presParOf" srcId="{DB7F921D-A0B1-4E66-91FF-519D55799D49}" destId="{3312EF8A-CF3B-4929-B942-40F8BCFCB2EA}" srcOrd="0" destOrd="0" presId="urn:microsoft.com/office/officeart/2005/8/layout/orgChart1"/>
    <dgm:cxn modelId="{B16CD48E-23FF-49CA-A66C-6F9744D6537E}" type="presParOf" srcId="{DB7F921D-A0B1-4E66-91FF-519D55799D49}" destId="{6C5AB9D5-20DC-4D19-AA6D-0710D18F85B8}" srcOrd="1" destOrd="0" presId="urn:microsoft.com/office/officeart/2005/8/layout/orgChart1"/>
    <dgm:cxn modelId="{4027A9A0-A130-4EAA-9B6B-DCA065577D41}" type="presParOf" srcId="{FB04D6CB-36F4-4449-BEA0-6AB0EE41B614}" destId="{66415920-3BA5-4956-8779-EBD2DA73787B}" srcOrd="1" destOrd="0" presId="urn:microsoft.com/office/officeart/2005/8/layout/orgChart1"/>
    <dgm:cxn modelId="{90782D06-1C7C-45D1-AA9F-007FA65B490C}" type="presParOf" srcId="{FB04D6CB-36F4-4449-BEA0-6AB0EE41B614}" destId="{F1BA249E-5C8F-415A-91DE-355ED60A193F}" srcOrd="2" destOrd="0" presId="urn:microsoft.com/office/officeart/2005/8/layout/orgChart1"/>
    <dgm:cxn modelId="{FEC572C0-20DC-42FC-8FA9-BE9717B95B60}" type="presParOf" srcId="{F1BA249E-5C8F-415A-91DE-355ED60A193F}" destId="{C3E67498-333B-45F1-B039-58244DE9724E}" srcOrd="0" destOrd="0" presId="urn:microsoft.com/office/officeart/2005/8/layout/orgChart1"/>
    <dgm:cxn modelId="{E3B07931-8DC5-43CB-A91B-E825ACBE2647}" type="presParOf" srcId="{F1BA249E-5C8F-415A-91DE-355ED60A193F}" destId="{C2CDAA18-0932-4C2D-AD34-4F051D37E99B}" srcOrd="1" destOrd="0" presId="urn:microsoft.com/office/officeart/2005/8/layout/orgChart1"/>
    <dgm:cxn modelId="{CC70E2C6-FFD3-4AC6-8EF8-9CF734E51BC7}" type="presParOf" srcId="{C2CDAA18-0932-4C2D-AD34-4F051D37E99B}" destId="{8C4D2DCA-9061-4F83-92EB-4F459D5107B3}" srcOrd="0" destOrd="0" presId="urn:microsoft.com/office/officeart/2005/8/layout/orgChart1"/>
    <dgm:cxn modelId="{9EE247F7-B4CB-41AB-8B52-82BD407C228A}" type="presParOf" srcId="{8C4D2DCA-9061-4F83-92EB-4F459D5107B3}" destId="{DB3C9330-43AE-4B44-A71B-5429A78215CE}" srcOrd="0" destOrd="0" presId="urn:microsoft.com/office/officeart/2005/8/layout/orgChart1"/>
    <dgm:cxn modelId="{A394B571-1059-4645-9929-29658990DB00}" type="presParOf" srcId="{8C4D2DCA-9061-4F83-92EB-4F459D5107B3}" destId="{F53BDC6E-0850-40A6-A310-73E59127BAF7}" srcOrd="1" destOrd="0" presId="urn:microsoft.com/office/officeart/2005/8/layout/orgChart1"/>
    <dgm:cxn modelId="{2468241E-BC9B-4E45-9B9D-AE4AF48E8BCF}" type="presParOf" srcId="{C2CDAA18-0932-4C2D-AD34-4F051D37E99B}" destId="{DE6327D2-6273-42FD-AE22-222B75E71074}" srcOrd="1" destOrd="0" presId="urn:microsoft.com/office/officeart/2005/8/layout/orgChart1"/>
    <dgm:cxn modelId="{66621D81-AADA-4F40-9EC6-728241DACF67}" type="presParOf" srcId="{C2CDAA18-0932-4C2D-AD34-4F051D37E99B}" destId="{70C59B8D-2F8D-4582-AAFF-82F7B89F7408}" srcOrd="2" destOrd="0" presId="urn:microsoft.com/office/officeart/2005/8/layout/orgChart1"/>
    <dgm:cxn modelId="{0723C1D4-3C00-43AD-983C-17F128DDB465}" type="presParOf" srcId="{F1BA249E-5C8F-415A-91DE-355ED60A193F}" destId="{BCD871A7-4F5F-4CC1-B59C-84A4284CDCD3}" srcOrd="2" destOrd="0" presId="urn:microsoft.com/office/officeart/2005/8/layout/orgChart1"/>
    <dgm:cxn modelId="{5C013CDB-9109-4DFD-94F9-51AB5A447A48}" type="presParOf" srcId="{F1BA249E-5C8F-415A-91DE-355ED60A193F}" destId="{D6B582DB-E605-41A1-806D-E600617079C5}" srcOrd="3" destOrd="0" presId="urn:microsoft.com/office/officeart/2005/8/layout/orgChart1"/>
    <dgm:cxn modelId="{AD6C4B6B-BD11-49EE-AF0E-8D17246706CA}" type="presParOf" srcId="{D6B582DB-E605-41A1-806D-E600617079C5}" destId="{1EC4BE56-8416-40F6-851A-1C5DCF57BF0B}" srcOrd="0" destOrd="0" presId="urn:microsoft.com/office/officeart/2005/8/layout/orgChart1"/>
    <dgm:cxn modelId="{C5FBE0D0-8345-428F-8DFA-FBF64C71DE07}" type="presParOf" srcId="{1EC4BE56-8416-40F6-851A-1C5DCF57BF0B}" destId="{5B634AAB-4B4E-43DF-B4F2-BAA106717FB8}" srcOrd="0" destOrd="0" presId="urn:microsoft.com/office/officeart/2005/8/layout/orgChart1"/>
    <dgm:cxn modelId="{4900FCEE-63C9-45DC-A890-8033666B2F8F}" type="presParOf" srcId="{1EC4BE56-8416-40F6-851A-1C5DCF57BF0B}" destId="{CDA16211-518A-441B-9100-113359FE7D99}" srcOrd="1" destOrd="0" presId="urn:microsoft.com/office/officeart/2005/8/layout/orgChart1"/>
    <dgm:cxn modelId="{18CE5692-4D29-4590-AA9F-905A09DBD1A7}" type="presParOf" srcId="{D6B582DB-E605-41A1-806D-E600617079C5}" destId="{F72038EC-AF41-4354-B7AB-8EE172581546}" srcOrd="1" destOrd="0" presId="urn:microsoft.com/office/officeart/2005/8/layout/orgChart1"/>
    <dgm:cxn modelId="{CCA1B01B-4030-4587-A9C0-DE887005DBD9}" type="presParOf" srcId="{D6B582DB-E605-41A1-806D-E600617079C5}" destId="{732E486F-BACB-434C-B5AE-12C61BDDF2E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A5F784-CFE9-406A-B564-41D5087008C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52E6E06-5A93-49F1-A4D7-A08E13C6F9C9}">
      <dgm:prSet phldrT="[Texto]"/>
      <dgm:spPr/>
      <dgm:t>
        <a:bodyPr/>
        <a:lstStyle/>
        <a:p>
          <a:r>
            <a:rPr lang="pt-BR" dirty="0" smtClean="0"/>
            <a:t>Presidência da FMC</a:t>
          </a:r>
          <a:endParaRPr lang="pt-BR" dirty="0"/>
        </a:p>
      </dgm:t>
    </dgm:pt>
    <dgm:pt modelId="{C7B30AEA-61F3-4AA9-8674-469A928C1484}" type="parTrans" cxnId="{82F24AA3-D993-494A-BB0B-B4B05F95666B}">
      <dgm:prSet/>
      <dgm:spPr/>
      <dgm:t>
        <a:bodyPr/>
        <a:lstStyle/>
        <a:p>
          <a:endParaRPr lang="pt-BR"/>
        </a:p>
      </dgm:t>
    </dgm:pt>
    <dgm:pt modelId="{946177B7-E45D-44B3-BC02-A1D096A5C3B5}" type="sibTrans" cxnId="{82F24AA3-D993-494A-BB0B-B4B05F95666B}">
      <dgm:prSet/>
      <dgm:spPr/>
      <dgm:t>
        <a:bodyPr/>
        <a:lstStyle/>
        <a:p>
          <a:endParaRPr lang="pt-BR"/>
        </a:p>
      </dgm:t>
    </dgm:pt>
    <dgm:pt modelId="{329E9EB1-8859-45CF-8AC1-9D8F4D9DF74F}" type="asst">
      <dgm:prSet phldrT="[Texto]"/>
      <dgm:spPr/>
      <dgm:t>
        <a:bodyPr/>
        <a:lstStyle/>
        <a:p>
          <a:r>
            <a:rPr lang="pt-BR" dirty="0" smtClean="0"/>
            <a:t>4 cargos de advogado público (Princípio </a:t>
          </a:r>
          <a:r>
            <a:rPr lang="pt-BR" dirty="0" err="1" smtClean="0"/>
            <a:t>Unipessoalidade</a:t>
          </a:r>
          <a:r>
            <a:rPr lang="pt-BR" dirty="0" smtClean="0"/>
            <a:t> do órgão da advocacia pública)</a:t>
          </a:r>
          <a:endParaRPr lang="pt-BR" dirty="0"/>
        </a:p>
      </dgm:t>
    </dgm:pt>
    <dgm:pt modelId="{7DD2A33D-C8AB-4F99-83B4-247CDECAD0DD}" type="parTrans" cxnId="{E1353F9B-CB60-43E4-8C6F-62CE33F58290}">
      <dgm:prSet/>
      <dgm:spPr/>
      <dgm:t>
        <a:bodyPr/>
        <a:lstStyle/>
        <a:p>
          <a:endParaRPr lang="pt-BR"/>
        </a:p>
      </dgm:t>
    </dgm:pt>
    <dgm:pt modelId="{49C2F667-E3A5-489B-BC41-8E03D31ACE23}" type="sibTrans" cxnId="{E1353F9B-CB60-43E4-8C6F-62CE33F58290}">
      <dgm:prSet/>
      <dgm:spPr/>
      <dgm:t>
        <a:bodyPr/>
        <a:lstStyle/>
        <a:p>
          <a:endParaRPr lang="pt-BR"/>
        </a:p>
      </dgm:t>
    </dgm:pt>
    <dgm:pt modelId="{66C1FB5B-2492-4AB5-8871-60422F9849F8}" type="asst">
      <dgm:prSet/>
      <dgm:spPr/>
      <dgm:t>
        <a:bodyPr/>
        <a:lstStyle/>
        <a:p>
          <a:r>
            <a:rPr lang="pt-BR" dirty="0" smtClean="0"/>
            <a:t>Assessora Jurídica da Presidência da FMC</a:t>
          </a:r>
          <a:endParaRPr lang="pt-BR" dirty="0"/>
        </a:p>
      </dgm:t>
    </dgm:pt>
    <dgm:pt modelId="{20303376-EA6D-44EE-83B9-FA300570B8EC}" type="parTrans" cxnId="{6129CB54-8339-40B2-8B0A-1D7E2CF8489B}">
      <dgm:prSet/>
      <dgm:spPr/>
    </dgm:pt>
    <dgm:pt modelId="{0C58CD10-E208-4396-A601-6377E66C82FC}" type="sibTrans" cxnId="{6129CB54-8339-40B2-8B0A-1D7E2CF8489B}">
      <dgm:prSet/>
      <dgm:spPr/>
    </dgm:pt>
    <dgm:pt modelId="{8505EBE6-24E9-4B9B-82EB-FAE1D92033E0}" type="pres">
      <dgm:prSet presAssocID="{0DA5F784-CFE9-406A-B564-41D5087008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77A8E46D-9CBD-4648-BCD3-945791166F33}" type="pres">
      <dgm:prSet presAssocID="{752E6E06-5A93-49F1-A4D7-A08E13C6F9C9}" presName="hierRoot1" presStyleCnt="0">
        <dgm:presLayoutVars>
          <dgm:hierBranch val="init"/>
        </dgm:presLayoutVars>
      </dgm:prSet>
      <dgm:spPr/>
    </dgm:pt>
    <dgm:pt modelId="{C730441E-8E79-4325-8964-61FDEC7FBD72}" type="pres">
      <dgm:prSet presAssocID="{752E6E06-5A93-49F1-A4D7-A08E13C6F9C9}" presName="rootComposite1" presStyleCnt="0"/>
      <dgm:spPr/>
    </dgm:pt>
    <dgm:pt modelId="{C1E53108-6F83-4E0D-B2FB-E3DFD0E9918E}" type="pres">
      <dgm:prSet presAssocID="{752E6E06-5A93-49F1-A4D7-A08E13C6F9C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16A769F-F2BE-4AF8-9746-D76D083A4797}" type="pres">
      <dgm:prSet presAssocID="{752E6E06-5A93-49F1-A4D7-A08E13C6F9C9}" presName="rootConnector1" presStyleLbl="node1" presStyleIdx="0" presStyleCnt="0"/>
      <dgm:spPr/>
      <dgm:t>
        <a:bodyPr/>
        <a:lstStyle/>
        <a:p>
          <a:endParaRPr lang="pt-BR"/>
        </a:p>
      </dgm:t>
    </dgm:pt>
    <dgm:pt modelId="{8A4D0622-21DA-40F3-B633-74164DFE42AC}" type="pres">
      <dgm:prSet presAssocID="{752E6E06-5A93-49F1-A4D7-A08E13C6F9C9}" presName="hierChild2" presStyleCnt="0"/>
      <dgm:spPr/>
    </dgm:pt>
    <dgm:pt modelId="{B75939C4-8808-4608-BE07-3834AF2CE7A1}" type="pres">
      <dgm:prSet presAssocID="{752E6E06-5A93-49F1-A4D7-A08E13C6F9C9}" presName="hierChild3" presStyleCnt="0"/>
      <dgm:spPr/>
    </dgm:pt>
    <dgm:pt modelId="{ADE86612-269C-4E2A-BD90-E5E7242984F8}" type="pres">
      <dgm:prSet presAssocID="{7DD2A33D-C8AB-4F99-83B4-247CDECAD0DD}" presName="Name111" presStyleLbl="parChTrans1D2" presStyleIdx="0" presStyleCnt="2"/>
      <dgm:spPr/>
      <dgm:t>
        <a:bodyPr/>
        <a:lstStyle/>
        <a:p>
          <a:endParaRPr lang="pt-BR"/>
        </a:p>
      </dgm:t>
    </dgm:pt>
    <dgm:pt modelId="{FFE0AF3C-23AE-43F5-865D-600BC14D5574}" type="pres">
      <dgm:prSet presAssocID="{329E9EB1-8859-45CF-8AC1-9D8F4D9DF74F}" presName="hierRoot3" presStyleCnt="0">
        <dgm:presLayoutVars>
          <dgm:hierBranch val="init"/>
        </dgm:presLayoutVars>
      </dgm:prSet>
      <dgm:spPr/>
    </dgm:pt>
    <dgm:pt modelId="{3059D64C-D312-4568-A1FD-0E49E7B89844}" type="pres">
      <dgm:prSet presAssocID="{329E9EB1-8859-45CF-8AC1-9D8F4D9DF74F}" presName="rootComposite3" presStyleCnt="0"/>
      <dgm:spPr/>
    </dgm:pt>
    <dgm:pt modelId="{7E56CA6E-7340-4135-9F9C-95F1B20C6021}" type="pres">
      <dgm:prSet presAssocID="{329E9EB1-8859-45CF-8AC1-9D8F4D9DF74F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1A3D2C0-54EA-40E7-9FC6-E4DB1FD1C733}" type="pres">
      <dgm:prSet presAssocID="{329E9EB1-8859-45CF-8AC1-9D8F4D9DF74F}" presName="rootConnector3" presStyleLbl="asst1" presStyleIdx="0" presStyleCnt="2"/>
      <dgm:spPr/>
      <dgm:t>
        <a:bodyPr/>
        <a:lstStyle/>
        <a:p>
          <a:endParaRPr lang="pt-BR"/>
        </a:p>
      </dgm:t>
    </dgm:pt>
    <dgm:pt modelId="{787D715A-8A39-460C-8627-49212A7742DD}" type="pres">
      <dgm:prSet presAssocID="{329E9EB1-8859-45CF-8AC1-9D8F4D9DF74F}" presName="hierChild6" presStyleCnt="0"/>
      <dgm:spPr/>
    </dgm:pt>
    <dgm:pt modelId="{CE067D53-E19D-49CE-8CA5-F22ADD79F4E7}" type="pres">
      <dgm:prSet presAssocID="{329E9EB1-8859-45CF-8AC1-9D8F4D9DF74F}" presName="hierChild7" presStyleCnt="0"/>
      <dgm:spPr/>
    </dgm:pt>
    <dgm:pt modelId="{B4EBA7A3-18C0-4551-9D46-101C00C9BAA5}" type="pres">
      <dgm:prSet presAssocID="{20303376-EA6D-44EE-83B9-FA300570B8EC}" presName="Name111" presStyleLbl="parChTrans1D2" presStyleIdx="1" presStyleCnt="2"/>
      <dgm:spPr/>
    </dgm:pt>
    <dgm:pt modelId="{25F755E8-882F-4414-9C47-3EE5D7090E18}" type="pres">
      <dgm:prSet presAssocID="{66C1FB5B-2492-4AB5-8871-60422F9849F8}" presName="hierRoot3" presStyleCnt="0">
        <dgm:presLayoutVars>
          <dgm:hierBranch val="init"/>
        </dgm:presLayoutVars>
      </dgm:prSet>
      <dgm:spPr/>
    </dgm:pt>
    <dgm:pt modelId="{B7CB0D6A-D17C-4DBB-8D75-A9B7B0C429C8}" type="pres">
      <dgm:prSet presAssocID="{66C1FB5B-2492-4AB5-8871-60422F9849F8}" presName="rootComposite3" presStyleCnt="0"/>
      <dgm:spPr/>
    </dgm:pt>
    <dgm:pt modelId="{A7A5A363-51CC-4623-875A-792F190A4D3B}" type="pres">
      <dgm:prSet presAssocID="{66C1FB5B-2492-4AB5-8871-60422F9849F8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88F6844-15AE-4A81-B474-BCDD4B030934}" type="pres">
      <dgm:prSet presAssocID="{66C1FB5B-2492-4AB5-8871-60422F9849F8}" presName="rootConnector3" presStyleLbl="asst1" presStyleIdx="1" presStyleCnt="2"/>
      <dgm:spPr/>
      <dgm:t>
        <a:bodyPr/>
        <a:lstStyle/>
        <a:p>
          <a:endParaRPr lang="pt-BR"/>
        </a:p>
      </dgm:t>
    </dgm:pt>
    <dgm:pt modelId="{EFC13E41-7932-4179-9D94-A97B965AAA7B}" type="pres">
      <dgm:prSet presAssocID="{66C1FB5B-2492-4AB5-8871-60422F9849F8}" presName="hierChild6" presStyleCnt="0"/>
      <dgm:spPr/>
    </dgm:pt>
    <dgm:pt modelId="{A2956E32-1F93-4642-BAFB-AF1EE92657C5}" type="pres">
      <dgm:prSet presAssocID="{66C1FB5B-2492-4AB5-8871-60422F9849F8}" presName="hierChild7" presStyleCnt="0"/>
      <dgm:spPr/>
    </dgm:pt>
  </dgm:ptLst>
  <dgm:cxnLst>
    <dgm:cxn modelId="{82F24AA3-D993-494A-BB0B-B4B05F95666B}" srcId="{0DA5F784-CFE9-406A-B564-41D5087008C1}" destId="{752E6E06-5A93-49F1-A4D7-A08E13C6F9C9}" srcOrd="0" destOrd="0" parTransId="{C7B30AEA-61F3-4AA9-8674-469A928C1484}" sibTransId="{946177B7-E45D-44B3-BC02-A1D096A5C3B5}"/>
    <dgm:cxn modelId="{2B024265-FC99-4FB0-A308-F7530B20333D}" type="presOf" srcId="{752E6E06-5A93-49F1-A4D7-A08E13C6F9C9}" destId="{C1E53108-6F83-4E0D-B2FB-E3DFD0E9918E}" srcOrd="0" destOrd="0" presId="urn:microsoft.com/office/officeart/2005/8/layout/orgChart1"/>
    <dgm:cxn modelId="{DBD36619-4EA4-47A8-97B7-DC7615579928}" type="presOf" srcId="{66C1FB5B-2492-4AB5-8871-60422F9849F8}" destId="{A7A5A363-51CC-4623-875A-792F190A4D3B}" srcOrd="0" destOrd="0" presId="urn:microsoft.com/office/officeart/2005/8/layout/orgChart1"/>
    <dgm:cxn modelId="{C2B2CEC6-E82F-4AF5-AE3A-15DAEC6E1A3D}" type="presOf" srcId="{7DD2A33D-C8AB-4F99-83B4-247CDECAD0DD}" destId="{ADE86612-269C-4E2A-BD90-E5E7242984F8}" srcOrd="0" destOrd="0" presId="urn:microsoft.com/office/officeart/2005/8/layout/orgChart1"/>
    <dgm:cxn modelId="{42A53852-79E3-4ABA-97AE-CCAE120ACF05}" type="presOf" srcId="{752E6E06-5A93-49F1-A4D7-A08E13C6F9C9}" destId="{E16A769F-F2BE-4AF8-9746-D76D083A4797}" srcOrd="1" destOrd="0" presId="urn:microsoft.com/office/officeart/2005/8/layout/orgChart1"/>
    <dgm:cxn modelId="{D692A2E4-6A32-4AE9-A319-A1BBE8F00B81}" type="presOf" srcId="{66C1FB5B-2492-4AB5-8871-60422F9849F8}" destId="{188F6844-15AE-4A81-B474-BCDD4B030934}" srcOrd="1" destOrd="0" presId="urn:microsoft.com/office/officeart/2005/8/layout/orgChart1"/>
    <dgm:cxn modelId="{E1353F9B-CB60-43E4-8C6F-62CE33F58290}" srcId="{752E6E06-5A93-49F1-A4D7-A08E13C6F9C9}" destId="{329E9EB1-8859-45CF-8AC1-9D8F4D9DF74F}" srcOrd="0" destOrd="0" parTransId="{7DD2A33D-C8AB-4F99-83B4-247CDECAD0DD}" sibTransId="{49C2F667-E3A5-489B-BC41-8E03D31ACE23}"/>
    <dgm:cxn modelId="{06DE047F-8D93-4308-9C71-A2CF25D5061E}" type="presOf" srcId="{20303376-EA6D-44EE-83B9-FA300570B8EC}" destId="{B4EBA7A3-18C0-4551-9D46-101C00C9BAA5}" srcOrd="0" destOrd="0" presId="urn:microsoft.com/office/officeart/2005/8/layout/orgChart1"/>
    <dgm:cxn modelId="{6129CB54-8339-40B2-8B0A-1D7E2CF8489B}" srcId="{752E6E06-5A93-49F1-A4D7-A08E13C6F9C9}" destId="{66C1FB5B-2492-4AB5-8871-60422F9849F8}" srcOrd="1" destOrd="0" parTransId="{20303376-EA6D-44EE-83B9-FA300570B8EC}" sibTransId="{0C58CD10-E208-4396-A601-6377E66C82FC}"/>
    <dgm:cxn modelId="{A448A1F9-A462-4EFA-9B05-1D4B119E0D88}" type="presOf" srcId="{329E9EB1-8859-45CF-8AC1-9D8F4D9DF74F}" destId="{7E56CA6E-7340-4135-9F9C-95F1B20C6021}" srcOrd="0" destOrd="0" presId="urn:microsoft.com/office/officeart/2005/8/layout/orgChart1"/>
    <dgm:cxn modelId="{1B40576B-822E-42DB-99DF-CB4D1844769B}" type="presOf" srcId="{329E9EB1-8859-45CF-8AC1-9D8F4D9DF74F}" destId="{E1A3D2C0-54EA-40E7-9FC6-E4DB1FD1C733}" srcOrd="1" destOrd="0" presId="urn:microsoft.com/office/officeart/2005/8/layout/orgChart1"/>
    <dgm:cxn modelId="{4FC6EC61-1C23-4727-81D0-139004DD86A4}" type="presOf" srcId="{0DA5F784-CFE9-406A-B564-41D5087008C1}" destId="{8505EBE6-24E9-4B9B-82EB-FAE1D92033E0}" srcOrd="0" destOrd="0" presId="urn:microsoft.com/office/officeart/2005/8/layout/orgChart1"/>
    <dgm:cxn modelId="{2C7B9EB2-4DC2-4D54-A670-5A70B80D3D6D}" type="presParOf" srcId="{8505EBE6-24E9-4B9B-82EB-FAE1D92033E0}" destId="{77A8E46D-9CBD-4648-BCD3-945791166F33}" srcOrd="0" destOrd="0" presId="urn:microsoft.com/office/officeart/2005/8/layout/orgChart1"/>
    <dgm:cxn modelId="{4C0141D0-F6BC-402D-9585-0B78CF9EE561}" type="presParOf" srcId="{77A8E46D-9CBD-4648-BCD3-945791166F33}" destId="{C730441E-8E79-4325-8964-61FDEC7FBD72}" srcOrd="0" destOrd="0" presId="urn:microsoft.com/office/officeart/2005/8/layout/orgChart1"/>
    <dgm:cxn modelId="{8E6AE0BF-9321-4FC7-93F1-37B7D2827F1C}" type="presParOf" srcId="{C730441E-8E79-4325-8964-61FDEC7FBD72}" destId="{C1E53108-6F83-4E0D-B2FB-E3DFD0E9918E}" srcOrd="0" destOrd="0" presId="urn:microsoft.com/office/officeart/2005/8/layout/orgChart1"/>
    <dgm:cxn modelId="{FC60FEA0-7D10-4031-845E-4BF53230ACB2}" type="presParOf" srcId="{C730441E-8E79-4325-8964-61FDEC7FBD72}" destId="{E16A769F-F2BE-4AF8-9746-D76D083A4797}" srcOrd="1" destOrd="0" presId="urn:microsoft.com/office/officeart/2005/8/layout/orgChart1"/>
    <dgm:cxn modelId="{8537B540-FDF2-4540-9105-E211B2143CB5}" type="presParOf" srcId="{77A8E46D-9CBD-4648-BCD3-945791166F33}" destId="{8A4D0622-21DA-40F3-B633-74164DFE42AC}" srcOrd="1" destOrd="0" presId="urn:microsoft.com/office/officeart/2005/8/layout/orgChart1"/>
    <dgm:cxn modelId="{624E6CF5-5903-4F9D-AC96-668762428FC0}" type="presParOf" srcId="{77A8E46D-9CBD-4648-BCD3-945791166F33}" destId="{B75939C4-8808-4608-BE07-3834AF2CE7A1}" srcOrd="2" destOrd="0" presId="urn:microsoft.com/office/officeart/2005/8/layout/orgChart1"/>
    <dgm:cxn modelId="{C2DA451E-56AB-4D8F-834B-FD8C19BCA557}" type="presParOf" srcId="{B75939C4-8808-4608-BE07-3834AF2CE7A1}" destId="{ADE86612-269C-4E2A-BD90-E5E7242984F8}" srcOrd="0" destOrd="0" presId="urn:microsoft.com/office/officeart/2005/8/layout/orgChart1"/>
    <dgm:cxn modelId="{03F2050C-F8D2-43C8-8C5B-0A9AC7DDFC66}" type="presParOf" srcId="{B75939C4-8808-4608-BE07-3834AF2CE7A1}" destId="{FFE0AF3C-23AE-43F5-865D-600BC14D5574}" srcOrd="1" destOrd="0" presId="urn:microsoft.com/office/officeart/2005/8/layout/orgChart1"/>
    <dgm:cxn modelId="{26401DD7-DBEB-4B3C-8A39-7D8C01A81A18}" type="presParOf" srcId="{FFE0AF3C-23AE-43F5-865D-600BC14D5574}" destId="{3059D64C-D312-4568-A1FD-0E49E7B89844}" srcOrd="0" destOrd="0" presId="urn:microsoft.com/office/officeart/2005/8/layout/orgChart1"/>
    <dgm:cxn modelId="{B0E7D238-AAB7-456A-94B7-C36FD2F41C93}" type="presParOf" srcId="{3059D64C-D312-4568-A1FD-0E49E7B89844}" destId="{7E56CA6E-7340-4135-9F9C-95F1B20C6021}" srcOrd="0" destOrd="0" presId="urn:microsoft.com/office/officeart/2005/8/layout/orgChart1"/>
    <dgm:cxn modelId="{E73CC83A-D923-48F4-92F1-4095FB55923C}" type="presParOf" srcId="{3059D64C-D312-4568-A1FD-0E49E7B89844}" destId="{E1A3D2C0-54EA-40E7-9FC6-E4DB1FD1C733}" srcOrd="1" destOrd="0" presId="urn:microsoft.com/office/officeart/2005/8/layout/orgChart1"/>
    <dgm:cxn modelId="{C72DE029-768A-4891-BEAC-04938E8C1C8B}" type="presParOf" srcId="{FFE0AF3C-23AE-43F5-865D-600BC14D5574}" destId="{787D715A-8A39-460C-8627-49212A7742DD}" srcOrd="1" destOrd="0" presId="urn:microsoft.com/office/officeart/2005/8/layout/orgChart1"/>
    <dgm:cxn modelId="{BB4F31AF-67E1-4790-9440-3B29B6A3EC68}" type="presParOf" srcId="{FFE0AF3C-23AE-43F5-865D-600BC14D5574}" destId="{CE067D53-E19D-49CE-8CA5-F22ADD79F4E7}" srcOrd="2" destOrd="0" presId="urn:microsoft.com/office/officeart/2005/8/layout/orgChart1"/>
    <dgm:cxn modelId="{6BD7206B-08B7-4B03-B7EA-FDA074ECAA99}" type="presParOf" srcId="{B75939C4-8808-4608-BE07-3834AF2CE7A1}" destId="{B4EBA7A3-18C0-4551-9D46-101C00C9BAA5}" srcOrd="2" destOrd="0" presId="urn:microsoft.com/office/officeart/2005/8/layout/orgChart1"/>
    <dgm:cxn modelId="{2D906D8E-9E4B-4E35-ACC9-9EA8E8CE8A15}" type="presParOf" srcId="{B75939C4-8808-4608-BE07-3834AF2CE7A1}" destId="{25F755E8-882F-4414-9C47-3EE5D7090E18}" srcOrd="3" destOrd="0" presId="urn:microsoft.com/office/officeart/2005/8/layout/orgChart1"/>
    <dgm:cxn modelId="{9BA94AD5-ECD8-4ACA-8FD8-75DC96C7F99D}" type="presParOf" srcId="{25F755E8-882F-4414-9C47-3EE5D7090E18}" destId="{B7CB0D6A-D17C-4DBB-8D75-A9B7B0C429C8}" srcOrd="0" destOrd="0" presId="urn:microsoft.com/office/officeart/2005/8/layout/orgChart1"/>
    <dgm:cxn modelId="{F0BC734F-7FBF-46EA-BEF1-DE89FC569A44}" type="presParOf" srcId="{B7CB0D6A-D17C-4DBB-8D75-A9B7B0C429C8}" destId="{A7A5A363-51CC-4623-875A-792F190A4D3B}" srcOrd="0" destOrd="0" presId="urn:microsoft.com/office/officeart/2005/8/layout/orgChart1"/>
    <dgm:cxn modelId="{FE4937F1-4C5E-4101-8DC3-C935006A602C}" type="presParOf" srcId="{B7CB0D6A-D17C-4DBB-8D75-A9B7B0C429C8}" destId="{188F6844-15AE-4A81-B474-BCDD4B030934}" srcOrd="1" destOrd="0" presId="urn:microsoft.com/office/officeart/2005/8/layout/orgChart1"/>
    <dgm:cxn modelId="{F18D79C9-E6B1-4862-AB1F-8C0A681272B6}" type="presParOf" srcId="{25F755E8-882F-4414-9C47-3EE5D7090E18}" destId="{EFC13E41-7932-4179-9D94-A97B965AAA7B}" srcOrd="1" destOrd="0" presId="urn:microsoft.com/office/officeart/2005/8/layout/orgChart1"/>
    <dgm:cxn modelId="{4986CAE2-78CA-4818-9111-3C9E1DD11E35}" type="presParOf" srcId="{25F755E8-882F-4414-9C47-3EE5D7090E18}" destId="{A2956E32-1F93-4642-BAFB-AF1EE92657C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4858ED-D743-479C-ACAD-607561AB6F2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B50C60F-B253-49D2-BF80-63D8FAAB4E38}">
      <dgm:prSet phldrT="[Texto]"/>
      <dgm:spPr/>
      <dgm:t>
        <a:bodyPr/>
        <a:lstStyle/>
        <a:p>
          <a:r>
            <a:rPr lang="pt-BR" dirty="0" smtClean="0"/>
            <a:t>Presidência da FPM</a:t>
          </a:r>
          <a:endParaRPr lang="pt-BR" dirty="0"/>
        </a:p>
      </dgm:t>
    </dgm:pt>
    <dgm:pt modelId="{7F1BDB4C-DBD6-421C-95D1-E7912BCF2640}" type="parTrans" cxnId="{86619547-B5FE-4DD2-8D0F-E792291D6ED2}">
      <dgm:prSet/>
      <dgm:spPr/>
      <dgm:t>
        <a:bodyPr/>
        <a:lstStyle/>
        <a:p>
          <a:endParaRPr lang="pt-BR"/>
        </a:p>
      </dgm:t>
    </dgm:pt>
    <dgm:pt modelId="{EFA47DB1-3C7C-4363-9D24-1D3C22F2EBA9}" type="sibTrans" cxnId="{86619547-B5FE-4DD2-8D0F-E792291D6ED2}">
      <dgm:prSet/>
      <dgm:spPr/>
      <dgm:t>
        <a:bodyPr/>
        <a:lstStyle/>
        <a:p>
          <a:endParaRPr lang="pt-BR"/>
        </a:p>
      </dgm:t>
    </dgm:pt>
    <dgm:pt modelId="{3840D2D2-AAE6-4831-8E35-9EFDF0CD5DB4}" type="asst">
      <dgm:prSet phldrT="[Texto]"/>
      <dgm:spPr/>
      <dgm:t>
        <a:bodyPr/>
        <a:lstStyle/>
        <a:p>
          <a:r>
            <a:rPr lang="pt-BR" dirty="0" smtClean="0"/>
            <a:t>2 cargos de advogado público (Princípio da </a:t>
          </a:r>
          <a:r>
            <a:rPr lang="pt-BR" dirty="0" err="1" smtClean="0"/>
            <a:t>Unipessoalidade</a:t>
          </a:r>
          <a:r>
            <a:rPr lang="pt-BR" dirty="0" smtClean="0"/>
            <a:t> do órgão da advocacia pública</a:t>
          </a:r>
          <a:endParaRPr lang="pt-BR" dirty="0"/>
        </a:p>
      </dgm:t>
    </dgm:pt>
    <dgm:pt modelId="{5A9BAE28-1D01-4777-9D32-049D6968C46F}" type="parTrans" cxnId="{C333DE88-E99F-4E6A-9CEB-490858303F7D}">
      <dgm:prSet/>
      <dgm:spPr/>
      <dgm:t>
        <a:bodyPr/>
        <a:lstStyle/>
        <a:p>
          <a:endParaRPr lang="pt-BR"/>
        </a:p>
      </dgm:t>
    </dgm:pt>
    <dgm:pt modelId="{1627BD48-7AE1-4C28-BB73-AA28C732392E}" type="sibTrans" cxnId="{C333DE88-E99F-4E6A-9CEB-490858303F7D}">
      <dgm:prSet/>
      <dgm:spPr/>
      <dgm:t>
        <a:bodyPr/>
        <a:lstStyle/>
        <a:p>
          <a:endParaRPr lang="pt-BR"/>
        </a:p>
      </dgm:t>
    </dgm:pt>
    <dgm:pt modelId="{B20A3709-41C6-4097-981C-5F89C8A50F2E}" type="asst">
      <dgm:prSet/>
      <dgm:spPr/>
      <dgm:t>
        <a:bodyPr/>
        <a:lstStyle/>
        <a:p>
          <a:r>
            <a:rPr lang="pt-BR" dirty="0" smtClean="0"/>
            <a:t>Assessora Jurídica da Presidência da FPM</a:t>
          </a:r>
          <a:endParaRPr lang="pt-BR" dirty="0"/>
        </a:p>
      </dgm:t>
    </dgm:pt>
    <dgm:pt modelId="{902996F1-4142-4B92-B6AA-0D4DC46FF067}" type="parTrans" cxnId="{0F2413E5-31D5-49E1-9D67-2BF19231F553}">
      <dgm:prSet/>
      <dgm:spPr/>
    </dgm:pt>
    <dgm:pt modelId="{8AE1E69C-903A-41E9-8FF8-85467E8ED157}" type="sibTrans" cxnId="{0F2413E5-31D5-49E1-9D67-2BF19231F553}">
      <dgm:prSet/>
      <dgm:spPr/>
    </dgm:pt>
    <dgm:pt modelId="{0897B07F-A9FF-4B1E-8757-966DC5FDBCE5}" type="pres">
      <dgm:prSet presAssocID="{DE4858ED-D743-479C-ACAD-607561AB6F2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DEA65DAF-9720-45ED-B267-6913F7854340}" type="pres">
      <dgm:prSet presAssocID="{7B50C60F-B253-49D2-BF80-63D8FAAB4E38}" presName="hierRoot1" presStyleCnt="0">
        <dgm:presLayoutVars>
          <dgm:hierBranch val="init"/>
        </dgm:presLayoutVars>
      </dgm:prSet>
      <dgm:spPr/>
    </dgm:pt>
    <dgm:pt modelId="{F1D189D0-6892-4F08-AB66-A80954F0E3F4}" type="pres">
      <dgm:prSet presAssocID="{7B50C60F-B253-49D2-BF80-63D8FAAB4E38}" presName="rootComposite1" presStyleCnt="0"/>
      <dgm:spPr/>
    </dgm:pt>
    <dgm:pt modelId="{B019B833-3A9D-47A0-81E1-A8EF83659D20}" type="pres">
      <dgm:prSet presAssocID="{7B50C60F-B253-49D2-BF80-63D8FAAB4E3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0E4118E-B364-4F7C-B91F-6D19CE861B77}" type="pres">
      <dgm:prSet presAssocID="{7B50C60F-B253-49D2-BF80-63D8FAAB4E38}" presName="rootConnector1" presStyleLbl="node1" presStyleIdx="0" presStyleCnt="0"/>
      <dgm:spPr/>
      <dgm:t>
        <a:bodyPr/>
        <a:lstStyle/>
        <a:p>
          <a:endParaRPr lang="pt-BR"/>
        </a:p>
      </dgm:t>
    </dgm:pt>
    <dgm:pt modelId="{6AB72143-84E0-49BA-B225-BA1EAB569570}" type="pres">
      <dgm:prSet presAssocID="{7B50C60F-B253-49D2-BF80-63D8FAAB4E38}" presName="hierChild2" presStyleCnt="0"/>
      <dgm:spPr/>
    </dgm:pt>
    <dgm:pt modelId="{12715BDB-A900-4B71-9A08-30BE769173BC}" type="pres">
      <dgm:prSet presAssocID="{7B50C60F-B253-49D2-BF80-63D8FAAB4E38}" presName="hierChild3" presStyleCnt="0"/>
      <dgm:spPr/>
    </dgm:pt>
    <dgm:pt modelId="{9D6DCF6B-BA6E-4AF4-8361-4E0A31D344E6}" type="pres">
      <dgm:prSet presAssocID="{5A9BAE28-1D01-4777-9D32-049D6968C46F}" presName="Name111" presStyleLbl="parChTrans1D2" presStyleIdx="0" presStyleCnt="2"/>
      <dgm:spPr/>
      <dgm:t>
        <a:bodyPr/>
        <a:lstStyle/>
        <a:p>
          <a:endParaRPr lang="pt-BR"/>
        </a:p>
      </dgm:t>
    </dgm:pt>
    <dgm:pt modelId="{3443DFE2-1D88-46FF-A5B4-29BCAEDD628E}" type="pres">
      <dgm:prSet presAssocID="{3840D2D2-AAE6-4831-8E35-9EFDF0CD5DB4}" presName="hierRoot3" presStyleCnt="0">
        <dgm:presLayoutVars>
          <dgm:hierBranch val="init"/>
        </dgm:presLayoutVars>
      </dgm:prSet>
      <dgm:spPr/>
    </dgm:pt>
    <dgm:pt modelId="{C2ADAFF6-EDFF-4ECB-847A-5BAFC6B855E6}" type="pres">
      <dgm:prSet presAssocID="{3840D2D2-AAE6-4831-8E35-9EFDF0CD5DB4}" presName="rootComposite3" presStyleCnt="0"/>
      <dgm:spPr/>
    </dgm:pt>
    <dgm:pt modelId="{431F62DF-ABA1-4AAF-8DD2-8B4958D45417}" type="pres">
      <dgm:prSet presAssocID="{3840D2D2-AAE6-4831-8E35-9EFDF0CD5DB4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67FC453-A27D-4A51-882F-9E2ACA512C4E}" type="pres">
      <dgm:prSet presAssocID="{3840D2D2-AAE6-4831-8E35-9EFDF0CD5DB4}" presName="rootConnector3" presStyleLbl="asst1" presStyleIdx="0" presStyleCnt="2"/>
      <dgm:spPr/>
      <dgm:t>
        <a:bodyPr/>
        <a:lstStyle/>
        <a:p>
          <a:endParaRPr lang="pt-BR"/>
        </a:p>
      </dgm:t>
    </dgm:pt>
    <dgm:pt modelId="{DF2A7085-7C48-4071-8FAF-2875D95D060F}" type="pres">
      <dgm:prSet presAssocID="{3840D2D2-AAE6-4831-8E35-9EFDF0CD5DB4}" presName="hierChild6" presStyleCnt="0"/>
      <dgm:spPr/>
    </dgm:pt>
    <dgm:pt modelId="{0DA8061D-BC45-4B5F-AD9A-6BE1170ED497}" type="pres">
      <dgm:prSet presAssocID="{3840D2D2-AAE6-4831-8E35-9EFDF0CD5DB4}" presName="hierChild7" presStyleCnt="0"/>
      <dgm:spPr/>
    </dgm:pt>
    <dgm:pt modelId="{CF4DDA76-79BB-42AD-8796-F89196B0153B}" type="pres">
      <dgm:prSet presAssocID="{902996F1-4142-4B92-B6AA-0D4DC46FF067}" presName="Name111" presStyleLbl="parChTrans1D2" presStyleIdx="1" presStyleCnt="2"/>
      <dgm:spPr/>
    </dgm:pt>
    <dgm:pt modelId="{990DB17A-5092-428B-8ED3-BCF23920354E}" type="pres">
      <dgm:prSet presAssocID="{B20A3709-41C6-4097-981C-5F89C8A50F2E}" presName="hierRoot3" presStyleCnt="0">
        <dgm:presLayoutVars>
          <dgm:hierBranch val="init"/>
        </dgm:presLayoutVars>
      </dgm:prSet>
      <dgm:spPr/>
    </dgm:pt>
    <dgm:pt modelId="{01BFCD77-1C61-45D9-9051-6789ED2E35A5}" type="pres">
      <dgm:prSet presAssocID="{B20A3709-41C6-4097-981C-5F89C8A50F2E}" presName="rootComposite3" presStyleCnt="0"/>
      <dgm:spPr/>
    </dgm:pt>
    <dgm:pt modelId="{82FB4DAB-E01A-420F-B3F9-CE570AC6BD0C}" type="pres">
      <dgm:prSet presAssocID="{B20A3709-41C6-4097-981C-5F89C8A50F2E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B8C02E8-E5FB-4030-87ED-D3FF4D0B3AA0}" type="pres">
      <dgm:prSet presAssocID="{B20A3709-41C6-4097-981C-5F89C8A50F2E}" presName="rootConnector3" presStyleLbl="asst1" presStyleIdx="1" presStyleCnt="2"/>
      <dgm:spPr/>
      <dgm:t>
        <a:bodyPr/>
        <a:lstStyle/>
        <a:p>
          <a:endParaRPr lang="pt-BR"/>
        </a:p>
      </dgm:t>
    </dgm:pt>
    <dgm:pt modelId="{70B7726E-2704-42A7-B21C-3E9EDCFC2870}" type="pres">
      <dgm:prSet presAssocID="{B20A3709-41C6-4097-981C-5F89C8A50F2E}" presName="hierChild6" presStyleCnt="0"/>
      <dgm:spPr/>
    </dgm:pt>
    <dgm:pt modelId="{39260A7A-462A-4EAD-AF28-08E78FDB1815}" type="pres">
      <dgm:prSet presAssocID="{B20A3709-41C6-4097-981C-5F89C8A50F2E}" presName="hierChild7" presStyleCnt="0"/>
      <dgm:spPr/>
    </dgm:pt>
  </dgm:ptLst>
  <dgm:cxnLst>
    <dgm:cxn modelId="{0F2413E5-31D5-49E1-9D67-2BF19231F553}" srcId="{7B50C60F-B253-49D2-BF80-63D8FAAB4E38}" destId="{B20A3709-41C6-4097-981C-5F89C8A50F2E}" srcOrd="1" destOrd="0" parTransId="{902996F1-4142-4B92-B6AA-0D4DC46FF067}" sibTransId="{8AE1E69C-903A-41E9-8FF8-85467E8ED157}"/>
    <dgm:cxn modelId="{C333DE88-E99F-4E6A-9CEB-490858303F7D}" srcId="{7B50C60F-B253-49D2-BF80-63D8FAAB4E38}" destId="{3840D2D2-AAE6-4831-8E35-9EFDF0CD5DB4}" srcOrd="0" destOrd="0" parTransId="{5A9BAE28-1D01-4777-9D32-049D6968C46F}" sibTransId="{1627BD48-7AE1-4C28-BB73-AA28C732392E}"/>
    <dgm:cxn modelId="{B14B8AF9-1741-445D-BF88-53F29A233206}" type="presOf" srcId="{DE4858ED-D743-479C-ACAD-607561AB6F23}" destId="{0897B07F-A9FF-4B1E-8757-966DC5FDBCE5}" srcOrd="0" destOrd="0" presId="urn:microsoft.com/office/officeart/2005/8/layout/orgChart1"/>
    <dgm:cxn modelId="{0C559575-FDFD-4FB3-AB27-05A66750BC00}" type="presOf" srcId="{B20A3709-41C6-4097-981C-5F89C8A50F2E}" destId="{82FB4DAB-E01A-420F-B3F9-CE570AC6BD0C}" srcOrd="0" destOrd="0" presId="urn:microsoft.com/office/officeart/2005/8/layout/orgChart1"/>
    <dgm:cxn modelId="{124A002B-30FC-4FF3-A645-361841B1DBE4}" type="presOf" srcId="{902996F1-4142-4B92-B6AA-0D4DC46FF067}" destId="{CF4DDA76-79BB-42AD-8796-F89196B0153B}" srcOrd="0" destOrd="0" presId="urn:microsoft.com/office/officeart/2005/8/layout/orgChart1"/>
    <dgm:cxn modelId="{0D80D88D-979A-4F29-908C-25E9A29F46B3}" type="presOf" srcId="{3840D2D2-AAE6-4831-8E35-9EFDF0CD5DB4}" destId="{C67FC453-A27D-4A51-882F-9E2ACA512C4E}" srcOrd="1" destOrd="0" presId="urn:microsoft.com/office/officeart/2005/8/layout/orgChart1"/>
    <dgm:cxn modelId="{4FE2C674-CCD2-4A8D-8ACB-51CE4F94EE67}" type="presOf" srcId="{7B50C60F-B253-49D2-BF80-63D8FAAB4E38}" destId="{B019B833-3A9D-47A0-81E1-A8EF83659D20}" srcOrd="0" destOrd="0" presId="urn:microsoft.com/office/officeart/2005/8/layout/orgChart1"/>
    <dgm:cxn modelId="{86619547-B5FE-4DD2-8D0F-E792291D6ED2}" srcId="{DE4858ED-D743-479C-ACAD-607561AB6F23}" destId="{7B50C60F-B253-49D2-BF80-63D8FAAB4E38}" srcOrd="0" destOrd="0" parTransId="{7F1BDB4C-DBD6-421C-95D1-E7912BCF2640}" sibTransId="{EFA47DB1-3C7C-4363-9D24-1D3C22F2EBA9}"/>
    <dgm:cxn modelId="{254DF0A0-6E47-42D5-B450-76226AFDD1AC}" type="presOf" srcId="{5A9BAE28-1D01-4777-9D32-049D6968C46F}" destId="{9D6DCF6B-BA6E-4AF4-8361-4E0A31D344E6}" srcOrd="0" destOrd="0" presId="urn:microsoft.com/office/officeart/2005/8/layout/orgChart1"/>
    <dgm:cxn modelId="{DBF32951-0DA8-481B-B35B-09C55AB712D8}" type="presOf" srcId="{3840D2D2-AAE6-4831-8E35-9EFDF0CD5DB4}" destId="{431F62DF-ABA1-4AAF-8DD2-8B4958D45417}" srcOrd="0" destOrd="0" presId="urn:microsoft.com/office/officeart/2005/8/layout/orgChart1"/>
    <dgm:cxn modelId="{4BD905D2-CAE2-4424-9CFA-B4F1339D77D0}" type="presOf" srcId="{7B50C60F-B253-49D2-BF80-63D8FAAB4E38}" destId="{00E4118E-B364-4F7C-B91F-6D19CE861B77}" srcOrd="1" destOrd="0" presId="urn:microsoft.com/office/officeart/2005/8/layout/orgChart1"/>
    <dgm:cxn modelId="{17966DE4-4BFD-48F7-BBE7-24F87C377124}" type="presOf" srcId="{B20A3709-41C6-4097-981C-5F89C8A50F2E}" destId="{8B8C02E8-E5FB-4030-87ED-D3FF4D0B3AA0}" srcOrd="1" destOrd="0" presId="urn:microsoft.com/office/officeart/2005/8/layout/orgChart1"/>
    <dgm:cxn modelId="{49C89019-975C-4218-B521-CFF7D2E83B05}" type="presParOf" srcId="{0897B07F-A9FF-4B1E-8757-966DC5FDBCE5}" destId="{DEA65DAF-9720-45ED-B267-6913F7854340}" srcOrd="0" destOrd="0" presId="urn:microsoft.com/office/officeart/2005/8/layout/orgChart1"/>
    <dgm:cxn modelId="{FF91EF14-0E45-4571-927C-C1CE97FBE083}" type="presParOf" srcId="{DEA65DAF-9720-45ED-B267-6913F7854340}" destId="{F1D189D0-6892-4F08-AB66-A80954F0E3F4}" srcOrd="0" destOrd="0" presId="urn:microsoft.com/office/officeart/2005/8/layout/orgChart1"/>
    <dgm:cxn modelId="{68669EAB-ED90-4ABB-BFF0-76164FB5A3A7}" type="presParOf" srcId="{F1D189D0-6892-4F08-AB66-A80954F0E3F4}" destId="{B019B833-3A9D-47A0-81E1-A8EF83659D20}" srcOrd="0" destOrd="0" presId="urn:microsoft.com/office/officeart/2005/8/layout/orgChart1"/>
    <dgm:cxn modelId="{DB931EA7-DE40-4D72-A627-1A686DD79295}" type="presParOf" srcId="{F1D189D0-6892-4F08-AB66-A80954F0E3F4}" destId="{00E4118E-B364-4F7C-B91F-6D19CE861B77}" srcOrd="1" destOrd="0" presId="urn:microsoft.com/office/officeart/2005/8/layout/orgChart1"/>
    <dgm:cxn modelId="{09254BCB-8903-4AAA-A15C-641D1A582F99}" type="presParOf" srcId="{DEA65DAF-9720-45ED-B267-6913F7854340}" destId="{6AB72143-84E0-49BA-B225-BA1EAB569570}" srcOrd="1" destOrd="0" presId="urn:microsoft.com/office/officeart/2005/8/layout/orgChart1"/>
    <dgm:cxn modelId="{6DF3E5DD-842C-49D0-A954-6C9EB52C5D89}" type="presParOf" srcId="{DEA65DAF-9720-45ED-B267-6913F7854340}" destId="{12715BDB-A900-4B71-9A08-30BE769173BC}" srcOrd="2" destOrd="0" presId="urn:microsoft.com/office/officeart/2005/8/layout/orgChart1"/>
    <dgm:cxn modelId="{22995551-D8DA-481C-9163-95373236BB4F}" type="presParOf" srcId="{12715BDB-A900-4B71-9A08-30BE769173BC}" destId="{9D6DCF6B-BA6E-4AF4-8361-4E0A31D344E6}" srcOrd="0" destOrd="0" presId="urn:microsoft.com/office/officeart/2005/8/layout/orgChart1"/>
    <dgm:cxn modelId="{BA912760-2259-4CF4-B403-E8D06E2BECC9}" type="presParOf" srcId="{12715BDB-A900-4B71-9A08-30BE769173BC}" destId="{3443DFE2-1D88-46FF-A5B4-29BCAEDD628E}" srcOrd="1" destOrd="0" presId="urn:microsoft.com/office/officeart/2005/8/layout/orgChart1"/>
    <dgm:cxn modelId="{2333F9AA-51F4-4843-83FE-A70D8EA4D92A}" type="presParOf" srcId="{3443DFE2-1D88-46FF-A5B4-29BCAEDD628E}" destId="{C2ADAFF6-EDFF-4ECB-847A-5BAFC6B855E6}" srcOrd="0" destOrd="0" presId="urn:microsoft.com/office/officeart/2005/8/layout/orgChart1"/>
    <dgm:cxn modelId="{E182541A-2354-4678-B0E6-EB5DC8C198EF}" type="presParOf" srcId="{C2ADAFF6-EDFF-4ECB-847A-5BAFC6B855E6}" destId="{431F62DF-ABA1-4AAF-8DD2-8B4958D45417}" srcOrd="0" destOrd="0" presId="urn:microsoft.com/office/officeart/2005/8/layout/orgChart1"/>
    <dgm:cxn modelId="{8CD37A45-9954-4E71-B3DB-99FC51AB1B18}" type="presParOf" srcId="{C2ADAFF6-EDFF-4ECB-847A-5BAFC6B855E6}" destId="{C67FC453-A27D-4A51-882F-9E2ACA512C4E}" srcOrd="1" destOrd="0" presId="urn:microsoft.com/office/officeart/2005/8/layout/orgChart1"/>
    <dgm:cxn modelId="{50683658-EB03-4018-BBE2-ED182E860BBD}" type="presParOf" srcId="{3443DFE2-1D88-46FF-A5B4-29BCAEDD628E}" destId="{DF2A7085-7C48-4071-8FAF-2875D95D060F}" srcOrd="1" destOrd="0" presId="urn:microsoft.com/office/officeart/2005/8/layout/orgChart1"/>
    <dgm:cxn modelId="{F89052C2-9081-4DD3-B85D-2BEA25437CB4}" type="presParOf" srcId="{3443DFE2-1D88-46FF-A5B4-29BCAEDD628E}" destId="{0DA8061D-BC45-4B5F-AD9A-6BE1170ED497}" srcOrd="2" destOrd="0" presId="urn:microsoft.com/office/officeart/2005/8/layout/orgChart1"/>
    <dgm:cxn modelId="{EFCF8979-ABBD-4FCF-A548-F1CF8A10B96B}" type="presParOf" srcId="{12715BDB-A900-4B71-9A08-30BE769173BC}" destId="{CF4DDA76-79BB-42AD-8796-F89196B0153B}" srcOrd="2" destOrd="0" presId="urn:microsoft.com/office/officeart/2005/8/layout/orgChart1"/>
    <dgm:cxn modelId="{7355F855-CA80-4CD4-A80D-2DE7EBCF8C6F}" type="presParOf" srcId="{12715BDB-A900-4B71-9A08-30BE769173BC}" destId="{990DB17A-5092-428B-8ED3-BCF23920354E}" srcOrd="3" destOrd="0" presId="urn:microsoft.com/office/officeart/2005/8/layout/orgChart1"/>
    <dgm:cxn modelId="{803C9C1D-1170-4F1D-AA8A-3CE404CE170D}" type="presParOf" srcId="{990DB17A-5092-428B-8ED3-BCF23920354E}" destId="{01BFCD77-1C61-45D9-9051-6789ED2E35A5}" srcOrd="0" destOrd="0" presId="urn:microsoft.com/office/officeart/2005/8/layout/orgChart1"/>
    <dgm:cxn modelId="{98869EBE-BD4C-40BA-ADDF-E73352A9D17A}" type="presParOf" srcId="{01BFCD77-1C61-45D9-9051-6789ED2E35A5}" destId="{82FB4DAB-E01A-420F-B3F9-CE570AC6BD0C}" srcOrd="0" destOrd="0" presId="urn:microsoft.com/office/officeart/2005/8/layout/orgChart1"/>
    <dgm:cxn modelId="{19F9F19C-9DDB-4D7C-834A-8D1641345EEB}" type="presParOf" srcId="{01BFCD77-1C61-45D9-9051-6789ED2E35A5}" destId="{8B8C02E8-E5FB-4030-87ED-D3FF4D0B3AA0}" srcOrd="1" destOrd="0" presId="urn:microsoft.com/office/officeart/2005/8/layout/orgChart1"/>
    <dgm:cxn modelId="{AF683B65-BB99-4194-93C7-4C41BF35C4D5}" type="presParOf" srcId="{990DB17A-5092-428B-8ED3-BCF23920354E}" destId="{70B7726E-2704-42A7-B21C-3E9EDCFC2870}" srcOrd="1" destOrd="0" presId="urn:microsoft.com/office/officeart/2005/8/layout/orgChart1"/>
    <dgm:cxn modelId="{79534EDC-C771-4621-A807-E7D550B9CC27}" type="presParOf" srcId="{990DB17A-5092-428B-8ED3-BCF23920354E}" destId="{39260A7A-462A-4EAD-AF28-08E78FDB181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327A44-DB35-43D3-B504-C666026BBDC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B4935CD-8D81-4760-A47C-99534D4783DA}">
      <dgm:prSet phldrT="[Texto]"/>
      <dgm:spPr/>
      <dgm:t>
        <a:bodyPr/>
        <a:lstStyle/>
        <a:p>
          <a:r>
            <a:rPr lang="pt-BR" dirty="0" smtClean="0"/>
            <a:t>Presidência da FZB</a:t>
          </a:r>
          <a:endParaRPr lang="pt-BR" dirty="0"/>
        </a:p>
      </dgm:t>
    </dgm:pt>
    <dgm:pt modelId="{F0DF22EC-EA33-4679-9E3F-8508804084E9}" type="parTrans" cxnId="{41C664A1-72A3-4747-9A22-BB06E3A419AB}">
      <dgm:prSet/>
      <dgm:spPr/>
      <dgm:t>
        <a:bodyPr/>
        <a:lstStyle/>
        <a:p>
          <a:endParaRPr lang="pt-BR"/>
        </a:p>
      </dgm:t>
    </dgm:pt>
    <dgm:pt modelId="{133B6679-7DB5-4E0F-98C1-58A7673DB648}" type="sibTrans" cxnId="{41C664A1-72A3-4747-9A22-BB06E3A419AB}">
      <dgm:prSet/>
      <dgm:spPr/>
      <dgm:t>
        <a:bodyPr/>
        <a:lstStyle/>
        <a:p>
          <a:endParaRPr lang="pt-BR"/>
        </a:p>
      </dgm:t>
    </dgm:pt>
    <dgm:pt modelId="{17BF7413-E087-4444-ACB6-CE8BA5A72DFA}" type="asst">
      <dgm:prSet phldrT="[Texto]"/>
      <dgm:spPr/>
      <dgm:t>
        <a:bodyPr/>
        <a:lstStyle/>
        <a:p>
          <a:r>
            <a:rPr lang="pt-BR" dirty="0" smtClean="0"/>
            <a:t>2 cargos de advogado público (Princípio da </a:t>
          </a:r>
          <a:r>
            <a:rPr lang="pt-BR" dirty="0" err="1" smtClean="0"/>
            <a:t>Unipessoalidade</a:t>
          </a:r>
          <a:r>
            <a:rPr lang="pt-BR" dirty="0" smtClean="0"/>
            <a:t> do órgão da advocacia pública)</a:t>
          </a:r>
          <a:endParaRPr lang="pt-BR" dirty="0"/>
        </a:p>
      </dgm:t>
    </dgm:pt>
    <dgm:pt modelId="{79F953CC-F48C-412B-A387-1926357B932A}" type="parTrans" cxnId="{F380FB03-7E2C-4C18-BB9C-3131DA8BA064}">
      <dgm:prSet/>
      <dgm:spPr/>
      <dgm:t>
        <a:bodyPr/>
        <a:lstStyle/>
        <a:p>
          <a:endParaRPr lang="pt-BR"/>
        </a:p>
      </dgm:t>
    </dgm:pt>
    <dgm:pt modelId="{44C0A4DB-0F1B-4B16-AFCC-0FE07253D322}" type="sibTrans" cxnId="{F380FB03-7E2C-4C18-BB9C-3131DA8BA064}">
      <dgm:prSet/>
      <dgm:spPr/>
      <dgm:t>
        <a:bodyPr/>
        <a:lstStyle/>
        <a:p>
          <a:endParaRPr lang="pt-BR"/>
        </a:p>
      </dgm:t>
    </dgm:pt>
    <dgm:pt modelId="{9F54EBAA-B2A1-43E9-83ED-A5D99585637C}" type="pres">
      <dgm:prSet presAssocID="{5B327A44-DB35-43D3-B504-C666026BBDC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0FD70E96-9863-4533-9B4C-F8F71F239093}" type="pres">
      <dgm:prSet presAssocID="{0B4935CD-8D81-4760-A47C-99534D4783DA}" presName="hierRoot1" presStyleCnt="0">
        <dgm:presLayoutVars>
          <dgm:hierBranch val="init"/>
        </dgm:presLayoutVars>
      </dgm:prSet>
      <dgm:spPr/>
    </dgm:pt>
    <dgm:pt modelId="{D09002DF-67B7-491B-B9DE-93BE90A7C891}" type="pres">
      <dgm:prSet presAssocID="{0B4935CD-8D81-4760-A47C-99534D4783DA}" presName="rootComposite1" presStyleCnt="0"/>
      <dgm:spPr/>
    </dgm:pt>
    <dgm:pt modelId="{2AD1BF03-1410-456A-BD6F-7A2B19758D57}" type="pres">
      <dgm:prSet presAssocID="{0B4935CD-8D81-4760-A47C-99534D4783D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F7F38FF-4BC2-47C2-986F-9761CC346443}" type="pres">
      <dgm:prSet presAssocID="{0B4935CD-8D81-4760-A47C-99534D4783DA}" presName="rootConnector1" presStyleLbl="node1" presStyleIdx="0" presStyleCnt="0"/>
      <dgm:spPr/>
      <dgm:t>
        <a:bodyPr/>
        <a:lstStyle/>
        <a:p>
          <a:endParaRPr lang="pt-BR"/>
        </a:p>
      </dgm:t>
    </dgm:pt>
    <dgm:pt modelId="{F01BFA6F-B88E-4B89-9AB9-DB60ADE118AB}" type="pres">
      <dgm:prSet presAssocID="{0B4935CD-8D81-4760-A47C-99534D4783DA}" presName="hierChild2" presStyleCnt="0"/>
      <dgm:spPr/>
    </dgm:pt>
    <dgm:pt modelId="{0EE81509-AE7A-4603-A11C-DECD8FC4D22D}" type="pres">
      <dgm:prSet presAssocID="{0B4935CD-8D81-4760-A47C-99534D4783DA}" presName="hierChild3" presStyleCnt="0"/>
      <dgm:spPr/>
    </dgm:pt>
    <dgm:pt modelId="{8D45CE9F-A820-42BA-BA34-5916FE7233CD}" type="pres">
      <dgm:prSet presAssocID="{79F953CC-F48C-412B-A387-1926357B932A}" presName="Name111" presStyleLbl="parChTrans1D2" presStyleIdx="0" presStyleCnt="1"/>
      <dgm:spPr/>
      <dgm:t>
        <a:bodyPr/>
        <a:lstStyle/>
        <a:p>
          <a:endParaRPr lang="pt-BR"/>
        </a:p>
      </dgm:t>
    </dgm:pt>
    <dgm:pt modelId="{FDBA9F2F-AFF5-4BAB-A753-1C47D49FEDFC}" type="pres">
      <dgm:prSet presAssocID="{17BF7413-E087-4444-ACB6-CE8BA5A72DFA}" presName="hierRoot3" presStyleCnt="0">
        <dgm:presLayoutVars>
          <dgm:hierBranch val="init"/>
        </dgm:presLayoutVars>
      </dgm:prSet>
      <dgm:spPr/>
    </dgm:pt>
    <dgm:pt modelId="{FF5A5759-5A0C-4298-A736-FA77B3F0EA7E}" type="pres">
      <dgm:prSet presAssocID="{17BF7413-E087-4444-ACB6-CE8BA5A72DFA}" presName="rootComposite3" presStyleCnt="0"/>
      <dgm:spPr/>
    </dgm:pt>
    <dgm:pt modelId="{399026E1-5B71-4565-AD61-294C40898338}" type="pres">
      <dgm:prSet presAssocID="{17BF7413-E087-4444-ACB6-CE8BA5A72DFA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B3174F4-7C32-45DC-8241-2AD28A619DC2}" type="pres">
      <dgm:prSet presAssocID="{17BF7413-E087-4444-ACB6-CE8BA5A72DFA}" presName="rootConnector3" presStyleLbl="asst1" presStyleIdx="0" presStyleCnt="1"/>
      <dgm:spPr/>
      <dgm:t>
        <a:bodyPr/>
        <a:lstStyle/>
        <a:p>
          <a:endParaRPr lang="pt-BR"/>
        </a:p>
      </dgm:t>
    </dgm:pt>
    <dgm:pt modelId="{283B8E7B-42D0-4A21-9AC2-73FEFBEDA2FF}" type="pres">
      <dgm:prSet presAssocID="{17BF7413-E087-4444-ACB6-CE8BA5A72DFA}" presName="hierChild6" presStyleCnt="0"/>
      <dgm:spPr/>
    </dgm:pt>
    <dgm:pt modelId="{78066C26-E80E-4222-91EF-7C126D339225}" type="pres">
      <dgm:prSet presAssocID="{17BF7413-E087-4444-ACB6-CE8BA5A72DFA}" presName="hierChild7" presStyleCnt="0"/>
      <dgm:spPr/>
    </dgm:pt>
  </dgm:ptLst>
  <dgm:cxnLst>
    <dgm:cxn modelId="{A59057BB-B74A-4CFA-933E-54F95958802D}" type="presOf" srcId="{17BF7413-E087-4444-ACB6-CE8BA5A72DFA}" destId="{9B3174F4-7C32-45DC-8241-2AD28A619DC2}" srcOrd="1" destOrd="0" presId="urn:microsoft.com/office/officeart/2005/8/layout/orgChart1"/>
    <dgm:cxn modelId="{F380FB03-7E2C-4C18-BB9C-3131DA8BA064}" srcId="{0B4935CD-8D81-4760-A47C-99534D4783DA}" destId="{17BF7413-E087-4444-ACB6-CE8BA5A72DFA}" srcOrd="0" destOrd="0" parTransId="{79F953CC-F48C-412B-A387-1926357B932A}" sibTransId="{44C0A4DB-0F1B-4B16-AFCC-0FE07253D322}"/>
    <dgm:cxn modelId="{9170C807-A8C8-4396-823A-0B081FC210A7}" type="presOf" srcId="{0B4935CD-8D81-4760-A47C-99534D4783DA}" destId="{0F7F38FF-4BC2-47C2-986F-9761CC346443}" srcOrd="1" destOrd="0" presId="urn:microsoft.com/office/officeart/2005/8/layout/orgChart1"/>
    <dgm:cxn modelId="{41C664A1-72A3-4747-9A22-BB06E3A419AB}" srcId="{5B327A44-DB35-43D3-B504-C666026BBDC5}" destId="{0B4935CD-8D81-4760-A47C-99534D4783DA}" srcOrd="0" destOrd="0" parTransId="{F0DF22EC-EA33-4679-9E3F-8508804084E9}" sibTransId="{133B6679-7DB5-4E0F-98C1-58A7673DB648}"/>
    <dgm:cxn modelId="{0DD03E40-E495-449C-9714-44A3B78643A1}" type="presOf" srcId="{5B327A44-DB35-43D3-B504-C666026BBDC5}" destId="{9F54EBAA-B2A1-43E9-83ED-A5D99585637C}" srcOrd="0" destOrd="0" presId="urn:microsoft.com/office/officeart/2005/8/layout/orgChart1"/>
    <dgm:cxn modelId="{AF0FA66A-9056-411A-A23E-B6858C4389D5}" type="presOf" srcId="{0B4935CD-8D81-4760-A47C-99534D4783DA}" destId="{2AD1BF03-1410-456A-BD6F-7A2B19758D57}" srcOrd="0" destOrd="0" presId="urn:microsoft.com/office/officeart/2005/8/layout/orgChart1"/>
    <dgm:cxn modelId="{124ECD95-5D4C-425E-A187-DC44027AA369}" type="presOf" srcId="{17BF7413-E087-4444-ACB6-CE8BA5A72DFA}" destId="{399026E1-5B71-4565-AD61-294C40898338}" srcOrd="0" destOrd="0" presId="urn:microsoft.com/office/officeart/2005/8/layout/orgChart1"/>
    <dgm:cxn modelId="{E283ECF5-3039-4B09-8B3B-17EB6AE72EDF}" type="presOf" srcId="{79F953CC-F48C-412B-A387-1926357B932A}" destId="{8D45CE9F-A820-42BA-BA34-5916FE7233CD}" srcOrd="0" destOrd="0" presId="urn:microsoft.com/office/officeart/2005/8/layout/orgChart1"/>
    <dgm:cxn modelId="{3E86CCB3-73E7-4240-8DD3-1CC558521E1B}" type="presParOf" srcId="{9F54EBAA-B2A1-43E9-83ED-A5D99585637C}" destId="{0FD70E96-9863-4533-9B4C-F8F71F239093}" srcOrd="0" destOrd="0" presId="urn:microsoft.com/office/officeart/2005/8/layout/orgChart1"/>
    <dgm:cxn modelId="{E7597863-583B-4ED5-BB77-26FF5CB25955}" type="presParOf" srcId="{0FD70E96-9863-4533-9B4C-F8F71F239093}" destId="{D09002DF-67B7-491B-B9DE-93BE90A7C891}" srcOrd="0" destOrd="0" presId="urn:microsoft.com/office/officeart/2005/8/layout/orgChart1"/>
    <dgm:cxn modelId="{C7D6D51C-0749-463F-9F47-1A34BE10660A}" type="presParOf" srcId="{D09002DF-67B7-491B-B9DE-93BE90A7C891}" destId="{2AD1BF03-1410-456A-BD6F-7A2B19758D57}" srcOrd="0" destOrd="0" presId="urn:microsoft.com/office/officeart/2005/8/layout/orgChart1"/>
    <dgm:cxn modelId="{F8CDB54E-DF4C-495F-BD1B-7AC65BFBD5D7}" type="presParOf" srcId="{D09002DF-67B7-491B-B9DE-93BE90A7C891}" destId="{0F7F38FF-4BC2-47C2-986F-9761CC346443}" srcOrd="1" destOrd="0" presId="urn:microsoft.com/office/officeart/2005/8/layout/orgChart1"/>
    <dgm:cxn modelId="{A8C527A8-087E-43AB-84E8-3035A31C8E11}" type="presParOf" srcId="{0FD70E96-9863-4533-9B4C-F8F71F239093}" destId="{F01BFA6F-B88E-4B89-9AB9-DB60ADE118AB}" srcOrd="1" destOrd="0" presId="urn:microsoft.com/office/officeart/2005/8/layout/orgChart1"/>
    <dgm:cxn modelId="{FEE7B517-BA12-4454-AF7A-B5A2CD532F0C}" type="presParOf" srcId="{0FD70E96-9863-4533-9B4C-F8F71F239093}" destId="{0EE81509-AE7A-4603-A11C-DECD8FC4D22D}" srcOrd="2" destOrd="0" presId="urn:microsoft.com/office/officeart/2005/8/layout/orgChart1"/>
    <dgm:cxn modelId="{686997B6-1B06-4CBF-989F-0CDE3B668197}" type="presParOf" srcId="{0EE81509-AE7A-4603-A11C-DECD8FC4D22D}" destId="{8D45CE9F-A820-42BA-BA34-5916FE7233CD}" srcOrd="0" destOrd="0" presId="urn:microsoft.com/office/officeart/2005/8/layout/orgChart1"/>
    <dgm:cxn modelId="{9CE44BAE-25EF-4AFA-A25A-A7C201E987AB}" type="presParOf" srcId="{0EE81509-AE7A-4603-A11C-DECD8FC4D22D}" destId="{FDBA9F2F-AFF5-4BAB-A753-1C47D49FEDFC}" srcOrd="1" destOrd="0" presId="urn:microsoft.com/office/officeart/2005/8/layout/orgChart1"/>
    <dgm:cxn modelId="{29F5D91C-588F-40F7-8DAB-46B620B83386}" type="presParOf" srcId="{FDBA9F2F-AFF5-4BAB-A753-1C47D49FEDFC}" destId="{FF5A5759-5A0C-4298-A736-FA77B3F0EA7E}" srcOrd="0" destOrd="0" presId="urn:microsoft.com/office/officeart/2005/8/layout/orgChart1"/>
    <dgm:cxn modelId="{E3244E12-7117-4837-A167-8943AB4D1510}" type="presParOf" srcId="{FF5A5759-5A0C-4298-A736-FA77B3F0EA7E}" destId="{399026E1-5B71-4565-AD61-294C40898338}" srcOrd="0" destOrd="0" presId="urn:microsoft.com/office/officeart/2005/8/layout/orgChart1"/>
    <dgm:cxn modelId="{E7B9C823-CDA6-4B22-98E1-90833F82FE29}" type="presParOf" srcId="{FF5A5759-5A0C-4298-A736-FA77B3F0EA7E}" destId="{9B3174F4-7C32-45DC-8241-2AD28A619DC2}" srcOrd="1" destOrd="0" presId="urn:microsoft.com/office/officeart/2005/8/layout/orgChart1"/>
    <dgm:cxn modelId="{4E1EE556-8A04-4A65-AB22-43A9BA0BC57A}" type="presParOf" srcId="{FDBA9F2F-AFF5-4BAB-A753-1C47D49FEDFC}" destId="{283B8E7B-42D0-4A21-9AC2-73FEFBEDA2FF}" srcOrd="1" destOrd="0" presId="urn:microsoft.com/office/officeart/2005/8/layout/orgChart1"/>
    <dgm:cxn modelId="{FD8EE8FE-4840-45F1-BFEA-EB58B730022D}" type="presParOf" srcId="{FDBA9F2F-AFF5-4BAB-A753-1C47D49FEDFC}" destId="{78066C26-E80E-4222-91EF-7C126D33922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12AF42-CB50-4617-B55B-48ED7AD1C78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77AC578-8483-4B8B-BB1F-4C856F49CCA6}">
      <dgm:prSet phldrT="[Texto]"/>
      <dgm:spPr/>
      <dgm:t>
        <a:bodyPr/>
        <a:lstStyle/>
        <a:p>
          <a:r>
            <a:rPr lang="pt-BR" dirty="0" smtClean="0"/>
            <a:t>Procuradoria-Geral do Município</a:t>
          </a:r>
          <a:endParaRPr lang="pt-BR" dirty="0"/>
        </a:p>
      </dgm:t>
    </dgm:pt>
    <dgm:pt modelId="{93C939F2-793A-4013-AD94-25158FE2C1FD}" type="parTrans" cxnId="{0C98CC5D-4924-47C3-BC31-2573CBAA0820}">
      <dgm:prSet/>
      <dgm:spPr/>
      <dgm:t>
        <a:bodyPr/>
        <a:lstStyle/>
        <a:p>
          <a:endParaRPr lang="pt-BR"/>
        </a:p>
      </dgm:t>
    </dgm:pt>
    <dgm:pt modelId="{47CCFD74-7570-4382-A2E5-46FCB18FFD91}" type="sibTrans" cxnId="{0C98CC5D-4924-47C3-BC31-2573CBAA0820}">
      <dgm:prSet/>
      <dgm:spPr/>
      <dgm:t>
        <a:bodyPr/>
        <a:lstStyle/>
        <a:p>
          <a:endParaRPr lang="pt-BR"/>
        </a:p>
      </dgm:t>
    </dgm:pt>
    <dgm:pt modelId="{CFF0CB7D-D5E0-431C-B1D5-63DD06D83566}">
      <dgm:prSet phldrT="[Texto]"/>
      <dgm:spPr/>
      <dgm:t>
        <a:bodyPr/>
        <a:lstStyle/>
        <a:p>
          <a:r>
            <a:rPr lang="pt-BR" dirty="0" smtClean="0"/>
            <a:t>Procuradoria-Geral Adjunta Tributária do Município</a:t>
          </a:r>
          <a:endParaRPr lang="pt-BR" dirty="0"/>
        </a:p>
      </dgm:t>
    </dgm:pt>
    <dgm:pt modelId="{E249115B-2111-473C-8C13-DF1A2584A889}" type="parTrans" cxnId="{95777FB4-B9E7-438E-8237-ADBFB77BE61A}">
      <dgm:prSet/>
      <dgm:spPr/>
      <dgm:t>
        <a:bodyPr/>
        <a:lstStyle/>
        <a:p>
          <a:endParaRPr lang="pt-BR"/>
        </a:p>
      </dgm:t>
    </dgm:pt>
    <dgm:pt modelId="{996AE259-799A-478D-A999-6EF903B2C0A8}" type="sibTrans" cxnId="{95777FB4-B9E7-438E-8237-ADBFB77BE61A}">
      <dgm:prSet/>
      <dgm:spPr/>
      <dgm:t>
        <a:bodyPr/>
        <a:lstStyle/>
        <a:p>
          <a:endParaRPr lang="pt-BR"/>
        </a:p>
      </dgm:t>
    </dgm:pt>
    <dgm:pt modelId="{F4491B77-0656-4778-9559-9BDFC3871F9E}">
      <dgm:prSet phldrT="[Texto]"/>
      <dgm:spPr/>
      <dgm:t>
        <a:bodyPr/>
        <a:lstStyle/>
        <a:p>
          <a:r>
            <a:rPr lang="pt-BR" dirty="0" smtClean="0"/>
            <a:t>Procuradoria-Geral Adjunta Contenciosa do Município</a:t>
          </a:r>
          <a:endParaRPr lang="pt-BR" dirty="0"/>
        </a:p>
      </dgm:t>
    </dgm:pt>
    <dgm:pt modelId="{0F3B6801-E53F-4B2B-8A32-3BB8C10B0821}" type="parTrans" cxnId="{CE060822-B50A-4352-A421-EC03C7EAD981}">
      <dgm:prSet/>
      <dgm:spPr/>
      <dgm:t>
        <a:bodyPr/>
        <a:lstStyle/>
        <a:p>
          <a:endParaRPr lang="pt-BR"/>
        </a:p>
      </dgm:t>
    </dgm:pt>
    <dgm:pt modelId="{B0988C70-8429-463D-9251-844D9C238C3B}" type="sibTrans" cxnId="{CE060822-B50A-4352-A421-EC03C7EAD981}">
      <dgm:prSet/>
      <dgm:spPr/>
      <dgm:t>
        <a:bodyPr/>
        <a:lstStyle/>
        <a:p>
          <a:endParaRPr lang="pt-BR"/>
        </a:p>
      </dgm:t>
    </dgm:pt>
    <dgm:pt modelId="{CD04960C-B659-400A-BE67-AE91E86518B1}">
      <dgm:prSet phldrT="[Texto]"/>
      <dgm:spPr/>
      <dgm:t>
        <a:bodyPr/>
        <a:lstStyle/>
        <a:p>
          <a:r>
            <a:rPr lang="pt-BR" dirty="0" smtClean="0"/>
            <a:t>Procuradoria-Geral Adjunta Administrativa-Consultiva do Município</a:t>
          </a:r>
          <a:endParaRPr lang="pt-BR" dirty="0"/>
        </a:p>
      </dgm:t>
    </dgm:pt>
    <dgm:pt modelId="{2FA0ECCF-F5A4-49D6-9278-CAF4F117CEC8}" type="parTrans" cxnId="{4646EBF1-C1CD-4B65-B5B3-DBDE858BDBF1}">
      <dgm:prSet/>
      <dgm:spPr/>
      <dgm:t>
        <a:bodyPr/>
        <a:lstStyle/>
        <a:p>
          <a:endParaRPr lang="pt-BR"/>
        </a:p>
      </dgm:t>
    </dgm:pt>
    <dgm:pt modelId="{5B35BB03-E153-4457-B7B8-DFC833467A2B}" type="sibTrans" cxnId="{4646EBF1-C1CD-4B65-B5B3-DBDE858BDBF1}">
      <dgm:prSet/>
      <dgm:spPr/>
      <dgm:t>
        <a:bodyPr/>
        <a:lstStyle/>
        <a:p>
          <a:endParaRPr lang="pt-BR"/>
        </a:p>
      </dgm:t>
    </dgm:pt>
    <dgm:pt modelId="{AAF497FB-CB04-43BE-B8FB-DEE5E5600B21}" type="pres">
      <dgm:prSet presAssocID="{A612AF42-CB50-4617-B55B-48ED7AD1C78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B18B779C-2FE5-48EF-B323-9E46CE79DDC0}" type="pres">
      <dgm:prSet presAssocID="{677AC578-8483-4B8B-BB1F-4C856F49CCA6}" presName="hierRoot1" presStyleCnt="0">
        <dgm:presLayoutVars>
          <dgm:hierBranch val="init"/>
        </dgm:presLayoutVars>
      </dgm:prSet>
      <dgm:spPr/>
    </dgm:pt>
    <dgm:pt modelId="{F938215D-D3B0-4F60-AAD3-BF7C52861651}" type="pres">
      <dgm:prSet presAssocID="{677AC578-8483-4B8B-BB1F-4C856F49CCA6}" presName="rootComposite1" presStyleCnt="0"/>
      <dgm:spPr/>
    </dgm:pt>
    <dgm:pt modelId="{AF17D569-61A2-42D8-BDA0-924B786C9DED}" type="pres">
      <dgm:prSet presAssocID="{677AC578-8483-4B8B-BB1F-4C856F49CCA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341798E-B866-41B3-B49F-ED96BFA08800}" type="pres">
      <dgm:prSet presAssocID="{677AC578-8483-4B8B-BB1F-4C856F49CCA6}" presName="rootConnector1" presStyleLbl="node1" presStyleIdx="0" presStyleCnt="0"/>
      <dgm:spPr/>
      <dgm:t>
        <a:bodyPr/>
        <a:lstStyle/>
        <a:p>
          <a:endParaRPr lang="pt-BR"/>
        </a:p>
      </dgm:t>
    </dgm:pt>
    <dgm:pt modelId="{175345F7-8A94-4A3E-9176-0FBF07856438}" type="pres">
      <dgm:prSet presAssocID="{677AC578-8483-4B8B-BB1F-4C856F49CCA6}" presName="hierChild2" presStyleCnt="0"/>
      <dgm:spPr/>
    </dgm:pt>
    <dgm:pt modelId="{38E81A66-12B2-4F4F-AB97-B2530D859174}" type="pres">
      <dgm:prSet presAssocID="{E249115B-2111-473C-8C13-DF1A2584A889}" presName="Name37" presStyleLbl="parChTrans1D2" presStyleIdx="0" presStyleCnt="3"/>
      <dgm:spPr/>
      <dgm:t>
        <a:bodyPr/>
        <a:lstStyle/>
        <a:p>
          <a:endParaRPr lang="pt-BR"/>
        </a:p>
      </dgm:t>
    </dgm:pt>
    <dgm:pt modelId="{3516A37C-A87D-4456-AA10-BD3F2B88683C}" type="pres">
      <dgm:prSet presAssocID="{CFF0CB7D-D5E0-431C-B1D5-63DD06D83566}" presName="hierRoot2" presStyleCnt="0">
        <dgm:presLayoutVars>
          <dgm:hierBranch val="init"/>
        </dgm:presLayoutVars>
      </dgm:prSet>
      <dgm:spPr/>
    </dgm:pt>
    <dgm:pt modelId="{BC39D0D4-FA5E-47A3-9C57-7CFDF952406A}" type="pres">
      <dgm:prSet presAssocID="{CFF0CB7D-D5E0-431C-B1D5-63DD06D83566}" presName="rootComposite" presStyleCnt="0"/>
      <dgm:spPr/>
    </dgm:pt>
    <dgm:pt modelId="{CA4A8BD6-6B87-45AF-BEED-E21D9917B66A}" type="pres">
      <dgm:prSet presAssocID="{CFF0CB7D-D5E0-431C-B1D5-63DD06D83566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E8B2C95-108A-4EA3-8E1B-CA398D30CFE6}" type="pres">
      <dgm:prSet presAssocID="{CFF0CB7D-D5E0-431C-B1D5-63DD06D83566}" presName="rootConnector" presStyleLbl="node2" presStyleIdx="0" presStyleCnt="3"/>
      <dgm:spPr/>
      <dgm:t>
        <a:bodyPr/>
        <a:lstStyle/>
        <a:p>
          <a:endParaRPr lang="pt-BR"/>
        </a:p>
      </dgm:t>
    </dgm:pt>
    <dgm:pt modelId="{5F1B3448-1910-4C40-AC8E-49E36B72F35C}" type="pres">
      <dgm:prSet presAssocID="{CFF0CB7D-D5E0-431C-B1D5-63DD06D83566}" presName="hierChild4" presStyleCnt="0"/>
      <dgm:spPr/>
    </dgm:pt>
    <dgm:pt modelId="{10DE2846-6088-4598-8C43-EE858E7E3610}" type="pres">
      <dgm:prSet presAssocID="{CFF0CB7D-D5E0-431C-B1D5-63DD06D83566}" presName="hierChild5" presStyleCnt="0"/>
      <dgm:spPr/>
    </dgm:pt>
    <dgm:pt modelId="{DCA85ECB-5BE6-44E2-BC8B-6FFE822CC925}" type="pres">
      <dgm:prSet presAssocID="{0F3B6801-E53F-4B2B-8A32-3BB8C10B0821}" presName="Name37" presStyleLbl="parChTrans1D2" presStyleIdx="1" presStyleCnt="3"/>
      <dgm:spPr/>
      <dgm:t>
        <a:bodyPr/>
        <a:lstStyle/>
        <a:p>
          <a:endParaRPr lang="pt-BR"/>
        </a:p>
      </dgm:t>
    </dgm:pt>
    <dgm:pt modelId="{E6278733-4371-4EC9-B61C-1708406B919F}" type="pres">
      <dgm:prSet presAssocID="{F4491B77-0656-4778-9559-9BDFC3871F9E}" presName="hierRoot2" presStyleCnt="0">
        <dgm:presLayoutVars>
          <dgm:hierBranch val="init"/>
        </dgm:presLayoutVars>
      </dgm:prSet>
      <dgm:spPr/>
    </dgm:pt>
    <dgm:pt modelId="{6FC19452-F89A-4176-8AAF-05DEA3012E8D}" type="pres">
      <dgm:prSet presAssocID="{F4491B77-0656-4778-9559-9BDFC3871F9E}" presName="rootComposite" presStyleCnt="0"/>
      <dgm:spPr/>
    </dgm:pt>
    <dgm:pt modelId="{E2BBD712-EB5B-4657-A22D-600A821A51A0}" type="pres">
      <dgm:prSet presAssocID="{F4491B77-0656-4778-9559-9BDFC3871F9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3A859A6-30D5-49E8-8DCD-8A47FFA6C4C5}" type="pres">
      <dgm:prSet presAssocID="{F4491B77-0656-4778-9559-9BDFC3871F9E}" presName="rootConnector" presStyleLbl="node2" presStyleIdx="1" presStyleCnt="3"/>
      <dgm:spPr/>
      <dgm:t>
        <a:bodyPr/>
        <a:lstStyle/>
        <a:p>
          <a:endParaRPr lang="pt-BR"/>
        </a:p>
      </dgm:t>
    </dgm:pt>
    <dgm:pt modelId="{35CBFB6E-7B9E-456F-B2A4-8551AE37A628}" type="pres">
      <dgm:prSet presAssocID="{F4491B77-0656-4778-9559-9BDFC3871F9E}" presName="hierChild4" presStyleCnt="0"/>
      <dgm:spPr/>
    </dgm:pt>
    <dgm:pt modelId="{551DF4B7-FF13-450B-BBDF-C359B2CFDBC9}" type="pres">
      <dgm:prSet presAssocID="{F4491B77-0656-4778-9559-9BDFC3871F9E}" presName="hierChild5" presStyleCnt="0"/>
      <dgm:spPr/>
    </dgm:pt>
    <dgm:pt modelId="{63D97642-3445-4A7E-A139-3C224E894305}" type="pres">
      <dgm:prSet presAssocID="{2FA0ECCF-F5A4-49D6-9278-CAF4F117CEC8}" presName="Name37" presStyleLbl="parChTrans1D2" presStyleIdx="2" presStyleCnt="3"/>
      <dgm:spPr/>
      <dgm:t>
        <a:bodyPr/>
        <a:lstStyle/>
        <a:p>
          <a:endParaRPr lang="pt-BR"/>
        </a:p>
      </dgm:t>
    </dgm:pt>
    <dgm:pt modelId="{F03569DC-62B4-4268-B028-F3E284342607}" type="pres">
      <dgm:prSet presAssocID="{CD04960C-B659-400A-BE67-AE91E86518B1}" presName="hierRoot2" presStyleCnt="0">
        <dgm:presLayoutVars>
          <dgm:hierBranch val="init"/>
        </dgm:presLayoutVars>
      </dgm:prSet>
      <dgm:spPr/>
    </dgm:pt>
    <dgm:pt modelId="{0F17F609-DEC4-4C0F-82F9-4BDA99BEE931}" type="pres">
      <dgm:prSet presAssocID="{CD04960C-B659-400A-BE67-AE91E86518B1}" presName="rootComposite" presStyleCnt="0"/>
      <dgm:spPr/>
    </dgm:pt>
    <dgm:pt modelId="{48332451-8A94-4C3B-BF36-12ECB31CB489}" type="pres">
      <dgm:prSet presAssocID="{CD04960C-B659-400A-BE67-AE91E86518B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0758BEB-42B7-4B9A-B4D4-C4D1EEF273AF}" type="pres">
      <dgm:prSet presAssocID="{CD04960C-B659-400A-BE67-AE91E86518B1}" presName="rootConnector" presStyleLbl="node2" presStyleIdx="2" presStyleCnt="3"/>
      <dgm:spPr/>
      <dgm:t>
        <a:bodyPr/>
        <a:lstStyle/>
        <a:p>
          <a:endParaRPr lang="pt-BR"/>
        </a:p>
      </dgm:t>
    </dgm:pt>
    <dgm:pt modelId="{5A48734C-F869-4168-A691-D04A86EA583A}" type="pres">
      <dgm:prSet presAssocID="{CD04960C-B659-400A-BE67-AE91E86518B1}" presName="hierChild4" presStyleCnt="0"/>
      <dgm:spPr/>
    </dgm:pt>
    <dgm:pt modelId="{F62395D3-D9FB-4F2A-A424-26E71B13F8E7}" type="pres">
      <dgm:prSet presAssocID="{CD04960C-B659-400A-BE67-AE91E86518B1}" presName="hierChild5" presStyleCnt="0"/>
      <dgm:spPr/>
    </dgm:pt>
    <dgm:pt modelId="{5C53CA10-C7F2-4730-90DE-D9E4F884C347}" type="pres">
      <dgm:prSet presAssocID="{677AC578-8483-4B8B-BB1F-4C856F49CCA6}" presName="hierChild3" presStyleCnt="0"/>
      <dgm:spPr/>
    </dgm:pt>
  </dgm:ptLst>
  <dgm:cxnLst>
    <dgm:cxn modelId="{4646EBF1-C1CD-4B65-B5B3-DBDE858BDBF1}" srcId="{677AC578-8483-4B8B-BB1F-4C856F49CCA6}" destId="{CD04960C-B659-400A-BE67-AE91E86518B1}" srcOrd="2" destOrd="0" parTransId="{2FA0ECCF-F5A4-49D6-9278-CAF4F117CEC8}" sibTransId="{5B35BB03-E153-4457-B7B8-DFC833467A2B}"/>
    <dgm:cxn modelId="{3F992785-E28F-4C29-9A97-16C3E727E446}" type="presOf" srcId="{CFF0CB7D-D5E0-431C-B1D5-63DD06D83566}" destId="{CA4A8BD6-6B87-45AF-BEED-E21D9917B66A}" srcOrd="0" destOrd="0" presId="urn:microsoft.com/office/officeart/2005/8/layout/orgChart1"/>
    <dgm:cxn modelId="{87564125-E713-4CF5-BBAA-E3E78085332E}" type="presOf" srcId="{E249115B-2111-473C-8C13-DF1A2584A889}" destId="{38E81A66-12B2-4F4F-AB97-B2530D859174}" srcOrd="0" destOrd="0" presId="urn:microsoft.com/office/officeart/2005/8/layout/orgChart1"/>
    <dgm:cxn modelId="{2C25836E-1E79-412B-A99A-D4FD4D54E39A}" type="presOf" srcId="{CFF0CB7D-D5E0-431C-B1D5-63DD06D83566}" destId="{6E8B2C95-108A-4EA3-8E1B-CA398D30CFE6}" srcOrd="1" destOrd="0" presId="urn:microsoft.com/office/officeart/2005/8/layout/orgChart1"/>
    <dgm:cxn modelId="{95777FB4-B9E7-438E-8237-ADBFB77BE61A}" srcId="{677AC578-8483-4B8B-BB1F-4C856F49CCA6}" destId="{CFF0CB7D-D5E0-431C-B1D5-63DD06D83566}" srcOrd="0" destOrd="0" parTransId="{E249115B-2111-473C-8C13-DF1A2584A889}" sibTransId="{996AE259-799A-478D-A999-6EF903B2C0A8}"/>
    <dgm:cxn modelId="{359D43A2-7CF5-488E-AE96-8E4D182714BD}" type="presOf" srcId="{A612AF42-CB50-4617-B55B-48ED7AD1C78C}" destId="{AAF497FB-CB04-43BE-B8FB-DEE5E5600B21}" srcOrd="0" destOrd="0" presId="urn:microsoft.com/office/officeart/2005/8/layout/orgChart1"/>
    <dgm:cxn modelId="{CE060822-B50A-4352-A421-EC03C7EAD981}" srcId="{677AC578-8483-4B8B-BB1F-4C856F49CCA6}" destId="{F4491B77-0656-4778-9559-9BDFC3871F9E}" srcOrd="1" destOrd="0" parTransId="{0F3B6801-E53F-4B2B-8A32-3BB8C10B0821}" sibTransId="{B0988C70-8429-463D-9251-844D9C238C3B}"/>
    <dgm:cxn modelId="{2EED29D8-E3D3-4309-81B1-D09895971FAA}" type="presOf" srcId="{CD04960C-B659-400A-BE67-AE91E86518B1}" destId="{48332451-8A94-4C3B-BF36-12ECB31CB489}" srcOrd="0" destOrd="0" presId="urn:microsoft.com/office/officeart/2005/8/layout/orgChart1"/>
    <dgm:cxn modelId="{7DFF1AF7-FAB6-4E91-9EC8-A433A0E35232}" type="presOf" srcId="{CD04960C-B659-400A-BE67-AE91E86518B1}" destId="{A0758BEB-42B7-4B9A-B4D4-C4D1EEF273AF}" srcOrd="1" destOrd="0" presId="urn:microsoft.com/office/officeart/2005/8/layout/orgChart1"/>
    <dgm:cxn modelId="{04E448EE-8651-4313-ABD9-D316760D7E44}" type="presOf" srcId="{2FA0ECCF-F5A4-49D6-9278-CAF4F117CEC8}" destId="{63D97642-3445-4A7E-A139-3C224E894305}" srcOrd="0" destOrd="0" presId="urn:microsoft.com/office/officeart/2005/8/layout/orgChart1"/>
    <dgm:cxn modelId="{0C98CC5D-4924-47C3-BC31-2573CBAA0820}" srcId="{A612AF42-CB50-4617-B55B-48ED7AD1C78C}" destId="{677AC578-8483-4B8B-BB1F-4C856F49CCA6}" srcOrd="0" destOrd="0" parTransId="{93C939F2-793A-4013-AD94-25158FE2C1FD}" sibTransId="{47CCFD74-7570-4382-A2E5-46FCB18FFD91}"/>
    <dgm:cxn modelId="{E29E5791-D19F-4680-A1F9-25D207811DC3}" type="presOf" srcId="{677AC578-8483-4B8B-BB1F-4C856F49CCA6}" destId="{AF17D569-61A2-42D8-BDA0-924B786C9DED}" srcOrd="0" destOrd="0" presId="urn:microsoft.com/office/officeart/2005/8/layout/orgChart1"/>
    <dgm:cxn modelId="{D317EC64-1B0B-4FE4-AB92-0BC8CC427AD2}" type="presOf" srcId="{F4491B77-0656-4778-9559-9BDFC3871F9E}" destId="{A3A859A6-30D5-49E8-8DCD-8A47FFA6C4C5}" srcOrd="1" destOrd="0" presId="urn:microsoft.com/office/officeart/2005/8/layout/orgChart1"/>
    <dgm:cxn modelId="{C8A32CE3-F82D-47A6-89E8-0CB437BEE500}" type="presOf" srcId="{F4491B77-0656-4778-9559-9BDFC3871F9E}" destId="{E2BBD712-EB5B-4657-A22D-600A821A51A0}" srcOrd="0" destOrd="0" presId="urn:microsoft.com/office/officeart/2005/8/layout/orgChart1"/>
    <dgm:cxn modelId="{0A4ACB83-7D85-4320-AC4F-62CD91724076}" type="presOf" srcId="{677AC578-8483-4B8B-BB1F-4C856F49CCA6}" destId="{2341798E-B866-41B3-B49F-ED96BFA08800}" srcOrd="1" destOrd="0" presId="urn:microsoft.com/office/officeart/2005/8/layout/orgChart1"/>
    <dgm:cxn modelId="{A0206A7F-D6DE-4F5B-8F10-B016C8986F4F}" type="presOf" srcId="{0F3B6801-E53F-4B2B-8A32-3BB8C10B0821}" destId="{DCA85ECB-5BE6-44E2-BC8B-6FFE822CC925}" srcOrd="0" destOrd="0" presId="urn:microsoft.com/office/officeart/2005/8/layout/orgChart1"/>
    <dgm:cxn modelId="{C9674452-9B4F-47F6-83A9-F0E591F9DC7B}" type="presParOf" srcId="{AAF497FB-CB04-43BE-B8FB-DEE5E5600B21}" destId="{B18B779C-2FE5-48EF-B323-9E46CE79DDC0}" srcOrd="0" destOrd="0" presId="urn:microsoft.com/office/officeart/2005/8/layout/orgChart1"/>
    <dgm:cxn modelId="{29AF29F4-2F21-440B-B18A-C360E00BEE30}" type="presParOf" srcId="{B18B779C-2FE5-48EF-B323-9E46CE79DDC0}" destId="{F938215D-D3B0-4F60-AAD3-BF7C52861651}" srcOrd="0" destOrd="0" presId="urn:microsoft.com/office/officeart/2005/8/layout/orgChart1"/>
    <dgm:cxn modelId="{311489AC-FC30-42B4-A373-F51CBEA8B8AC}" type="presParOf" srcId="{F938215D-D3B0-4F60-AAD3-BF7C52861651}" destId="{AF17D569-61A2-42D8-BDA0-924B786C9DED}" srcOrd="0" destOrd="0" presId="urn:microsoft.com/office/officeart/2005/8/layout/orgChart1"/>
    <dgm:cxn modelId="{D3D4B6BC-3418-4035-8B42-A78FB337FB8A}" type="presParOf" srcId="{F938215D-D3B0-4F60-AAD3-BF7C52861651}" destId="{2341798E-B866-41B3-B49F-ED96BFA08800}" srcOrd="1" destOrd="0" presId="urn:microsoft.com/office/officeart/2005/8/layout/orgChart1"/>
    <dgm:cxn modelId="{5B5CBF96-5383-458B-BB35-18B62225C98C}" type="presParOf" srcId="{B18B779C-2FE5-48EF-B323-9E46CE79DDC0}" destId="{175345F7-8A94-4A3E-9176-0FBF07856438}" srcOrd="1" destOrd="0" presId="urn:microsoft.com/office/officeart/2005/8/layout/orgChart1"/>
    <dgm:cxn modelId="{36FA97F2-432B-4D92-8D22-50DBFCEE722A}" type="presParOf" srcId="{175345F7-8A94-4A3E-9176-0FBF07856438}" destId="{38E81A66-12B2-4F4F-AB97-B2530D859174}" srcOrd="0" destOrd="0" presId="urn:microsoft.com/office/officeart/2005/8/layout/orgChart1"/>
    <dgm:cxn modelId="{5A024597-9FC9-4A13-9143-B075F3BBA36B}" type="presParOf" srcId="{175345F7-8A94-4A3E-9176-0FBF07856438}" destId="{3516A37C-A87D-4456-AA10-BD3F2B88683C}" srcOrd="1" destOrd="0" presId="urn:microsoft.com/office/officeart/2005/8/layout/orgChart1"/>
    <dgm:cxn modelId="{51D17ED6-5546-4CCE-876B-09D7A06A960C}" type="presParOf" srcId="{3516A37C-A87D-4456-AA10-BD3F2B88683C}" destId="{BC39D0D4-FA5E-47A3-9C57-7CFDF952406A}" srcOrd="0" destOrd="0" presId="urn:microsoft.com/office/officeart/2005/8/layout/orgChart1"/>
    <dgm:cxn modelId="{C70F446A-3536-4C5D-BDE6-1BFF5A4F3D32}" type="presParOf" srcId="{BC39D0D4-FA5E-47A3-9C57-7CFDF952406A}" destId="{CA4A8BD6-6B87-45AF-BEED-E21D9917B66A}" srcOrd="0" destOrd="0" presId="urn:microsoft.com/office/officeart/2005/8/layout/orgChart1"/>
    <dgm:cxn modelId="{BF754072-88B5-44AF-9317-766A1C4A8BA2}" type="presParOf" srcId="{BC39D0D4-FA5E-47A3-9C57-7CFDF952406A}" destId="{6E8B2C95-108A-4EA3-8E1B-CA398D30CFE6}" srcOrd="1" destOrd="0" presId="urn:microsoft.com/office/officeart/2005/8/layout/orgChart1"/>
    <dgm:cxn modelId="{E45F48E8-9204-41D3-AEBA-C342B77B94A6}" type="presParOf" srcId="{3516A37C-A87D-4456-AA10-BD3F2B88683C}" destId="{5F1B3448-1910-4C40-AC8E-49E36B72F35C}" srcOrd="1" destOrd="0" presId="urn:microsoft.com/office/officeart/2005/8/layout/orgChart1"/>
    <dgm:cxn modelId="{0AD2779C-D4DB-4974-A82F-C0E57575E7DF}" type="presParOf" srcId="{3516A37C-A87D-4456-AA10-BD3F2B88683C}" destId="{10DE2846-6088-4598-8C43-EE858E7E3610}" srcOrd="2" destOrd="0" presId="urn:microsoft.com/office/officeart/2005/8/layout/orgChart1"/>
    <dgm:cxn modelId="{D84016A5-ADCC-4395-9893-3AFC6557DCE8}" type="presParOf" srcId="{175345F7-8A94-4A3E-9176-0FBF07856438}" destId="{DCA85ECB-5BE6-44E2-BC8B-6FFE822CC925}" srcOrd="2" destOrd="0" presId="urn:microsoft.com/office/officeart/2005/8/layout/orgChart1"/>
    <dgm:cxn modelId="{AEDCB178-D795-469C-A574-421F2F1180E3}" type="presParOf" srcId="{175345F7-8A94-4A3E-9176-0FBF07856438}" destId="{E6278733-4371-4EC9-B61C-1708406B919F}" srcOrd="3" destOrd="0" presId="urn:microsoft.com/office/officeart/2005/8/layout/orgChart1"/>
    <dgm:cxn modelId="{C90D47F6-085B-4EC0-A8AA-0634295DB89C}" type="presParOf" srcId="{E6278733-4371-4EC9-B61C-1708406B919F}" destId="{6FC19452-F89A-4176-8AAF-05DEA3012E8D}" srcOrd="0" destOrd="0" presId="urn:microsoft.com/office/officeart/2005/8/layout/orgChart1"/>
    <dgm:cxn modelId="{2A171C8D-64C5-43B0-9031-C79C2293ADE7}" type="presParOf" srcId="{6FC19452-F89A-4176-8AAF-05DEA3012E8D}" destId="{E2BBD712-EB5B-4657-A22D-600A821A51A0}" srcOrd="0" destOrd="0" presId="urn:microsoft.com/office/officeart/2005/8/layout/orgChart1"/>
    <dgm:cxn modelId="{5E7C094A-1F58-407E-A2A2-C78A247CC0AE}" type="presParOf" srcId="{6FC19452-F89A-4176-8AAF-05DEA3012E8D}" destId="{A3A859A6-30D5-49E8-8DCD-8A47FFA6C4C5}" srcOrd="1" destOrd="0" presId="urn:microsoft.com/office/officeart/2005/8/layout/orgChart1"/>
    <dgm:cxn modelId="{A8F652EB-FEEA-476E-AB5E-F731E00873DA}" type="presParOf" srcId="{E6278733-4371-4EC9-B61C-1708406B919F}" destId="{35CBFB6E-7B9E-456F-B2A4-8551AE37A628}" srcOrd="1" destOrd="0" presId="urn:microsoft.com/office/officeart/2005/8/layout/orgChart1"/>
    <dgm:cxn modelId="{CBB39247-7EF8-493A-B695-29D541FA1E7A}" type="presParOf" srcId="{E6278733-4371-4EC9-B61C-1708406B919F}" destId="{551DF4B7-FF13-450B-BBDF-C359B2CFDBC9}" srcOrd="2" destOrd="0" presId="urn:microsoft.com/office/officeart/2005/8/layout/orgChart1"/>
    <dgm:cxn modelId="{A327D89B-ADB0-4DFB-94C3-7D192BD8193D}" type="presParOf" srcId="{175345F7-8A94-4A3E-9176-0FBF07856438}" destId="{63D97642-3445-4A7E-A139-3C224E894305}" srcOrd="4" destOrd="0" presId="urn:microsoft.com/office/officeart/2005/8/layout/orgChart1"/>
    <dgm:cxn modelId="{7E5B7B3D-04A7-4675-B199-5C64EF18DFB4}" type="presParOf" srcId="{175345F7-8A94-4A3E-9176-0FBF07856438}" destId="{F03569DC-62B4-4268-B028-F3E284342607}" srcOrd="5" destOrd="0" presId="urn:microsoft.com/office/officeart/2005/8/layout/orgChart1"/>
    <dgm:cxn modelId="{240C4B65-F0EA-4FF0-9633-7093F9DAF6C8}" type="presParOf" srcId="{F03569DC-62B4-4268-B028-F3E284342607}" destId="{0F17F609-DEC4-4C0F-82F9-4BDA99BEE931}" srcOrd="0" destOrd="0" presId="urn:microsoft.com/office/officeart/2005/8/layout/orgChart1"/>
    <dgm:cxn modelId="{3A577946-3EEC-4FFF-8BE5-323279A5A89E}" type="presParOf" srcId="{0F17F609-DEC4-4C0F-82F9-4BDA99BEE931}" destId="{48332451-8A94-4C3B-BF36-12ECB31CB489}" srcOrd="0" destOrd="0" presId="urn:microsoft.com/office/officeart/2005/8/layout/orgChart1"/>
    <dgm:cxn modelId="{D22C8833-87E8-49E6-9C59-FA9CA3CCCFE1}" type="presParOf" srcId="{0F17F609-DEC4-4C0F-82F9-4BDA99BEE931}" destId="{A0758BEB-42B7-4B9A-B4D4-C4D1EEF273AF}" srcOrd="1" destOrd="0" presId="urn:microsoft.com/office/officeart/2005/8/layout/orgChart1"/>
    <dgm:cxn modelId="{C0B5197B-70FC-41E0-9DCE-04693DB72844}" type="presParOf" srcId="{F03569DC-62B4-4268-B028-F3E284342607}" destId="{5A48734C-F869-4168-A691-D04A86EA583A}" srcOrd="1" destOrd="0" presId="urn:microsoft.com/office/officeart/2005/8/layout/orgChart1"/>
    <dgm:cxn modelId="{1224D93D-ED99-4EE1-8E89-A8C230A8352F}" type="presParOf" srcId="{F03569DC-62B4-4268-B028-F3E284342607}" destId="{F62395D3-D9FB-4F2A-A424-26E71B13F8E7}" srcOrd="2" destOrd="0" presId="urn:microsoft.com/office/officeart/2005/8/layout/orgChart1"/>
    <dgm:cxn modelId="{0C7CE618-0E63-4C08-8FAC-2DE591024360}" type="presParOf" srcId="{B18B779C-2FE5-48EF-B323-9E46CE79DDC0}" destId="{5C53CA10-C7F2-4730-90DE-D9E4F884C34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78F945-AE6C-4895-BAE4-D2AA2AAFDCE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E7CE1E8-6B51-46B0-8C8D-7A9ED4E894AC}">
      <dgm:prSet phldrT="[Texto]"/>
      <dgm:spPr/>
      <dgm:t>
        <a:bodyPr/>
        <a:lstStyle/>
        <a:p>
          <a:r>
            <a:rPr lang="pt-BR" dirty="0" smtClean="0"/>
            <a:t>Procuradoria-Geral do Município</a:t>
          </a:r>
          <a:endParaRPr lang="pt-BR" dirty="0"/>
        </a:p>
      </dgm:t>
    </dgm:pt>
    <dgm:pt modelId="{13E9E168-A8D0-4397-8B94-E4D01225513C}" type="parTrans" cxnId="{0BF03360-D4FA-451B-A739-877EACE6A548}">
      <dgm:prSet/>
      <dgm:spPr/>
      <dgm:t>
        <a:bodyPr/>
        <a:lstStyle/>
        <a:p>
          <a:endParaRPr lang="pt-BR"/>
        </a:p>
      </dgm:t>
    </dgm:pt>
    <dgm:pt modelId="{1AE47898-F2B8-4D2E-8793-95F9A2EAEE6D}" type="sibTrans" cxnId="{0BF03360-D4FA-451B-A739-877EACE6A548}">
      <dgm:prSet/>
      <dgm:spPr/>
      <dgm:t>
        <a:bodyPr/>
        <a:lstStyle/>
        <a:p>
          <a:endParaRPr lang="pt-BR"/>
        </a:p>
      </dgm:t>
    </dgm:pt>
    <dgm:pt modelId="{AA691E23-024B-41D9-A02F-9642DD83B9F5}">
      <dgm:prSet phldrT="[Texto]"/>
      <dgm:spPr/>
      <dgm:t>
        <a:bodyPr/>
        <a:lstStyle/>
        <a:p>
          <a:r>
            <a:rPr lang="pt-BR" dirty="0" smtClean="0"/>
            <a:t>Procuradoria-Geral Adjunta Tributária do Município</a:t>
          </a:r>
          <a:endParaRPr lang="pt-BR" dirty="0"/>
        </a:p>
      </dgm:t>
    </dgm:pt>
    <dgm:pt modelId="{4F17B9F3-36B2-4A73-90F5-5773A31844C4}" type="parTrans" cxnId="{3B042631-2166-4B5D-BBCE-A3326A26CE68}">
      <dgm:prSet/>
      <dgm:spPr/>
      <dgm:t>
        <a:bodyPr/>
        <a:lstStyle/>
        <a:p>
          <a:endParaRPr lang="pt-BR"/>
        </a:p>
      </dgm:t>
    </dgm:pt>
    <dgm:pt modelId="{369F03EE-7812-42C6-A612-A756C1C659C8}" type="sibTrans" cxnId="{3B042631-2166-4B5D-BBCE-A3326A26CE68}">
      <dgm:prSet/>
      <dgm:spPr/>
      <dgm:t>
        <a:bodyPr/>
        <a:lstStyle/>
        <a:p>
          <a:endParaRPr lang="pt-BR"/>
        </a:p>
      </dgm:t>
    </dgm:pt>
    <dgm:pt modelId="{7BFB113D-11E4-4490-91F4-1D0EE790EBE4}">
      <dgm:prSet phldrT="[Texto]"/>
      <dgm:spPr/>
      <dgm:t>
        <a:bodyPr/>
        <a:lstStyle/>
        <a:p>
          <a:r>
            <a:rPr lang="pt-BR" dirty="0" smtClean="0"/>
            <a:t>Procuradoria-Geral Adjunta Contenciosa do Município</a:t>
          </a:r>
          <a:endParaRPr lang="pt-BR" dirty="0"/>
        </a:p>
      </dgm:t>
    </dgm:pt>
    <dgm:pt modelId="{072A1EA2-1590-48FD-9FF3-1D5CE7106E81}" type="parTrans" cxnId="{84B6571B-394B-4DE9-B6E2-37A1BFBDACCB}">
      <dgm:prSet/>
      <dgm:spPr/>
      <dgm:t>
        <a:bodyPr/>
        <a:lstStyle/>
        <a:p>
          <a:endParaRPr lang="pt-BR"/>
        </a:p>
      </dgm:t>
    </dgm:pt>
    <dgm:pt modelId="{22906C13-CD36-4EFA-B323-34E6B7D09B49}" type="sibTrans" cxnId="{84B6571B-394B-4DE9-B6E2-37A1BFBDACCB}">
      <dgm:prSet/>
      <dgm:spPr/>
      <dgm:t>
        <a:bodyPr/>
        <a:lstStyle/>
        <a:p>
          <a:endParaRPr lang="pt-BR"/>
        </a:p>
      </dgm:t>
    </dgm:pt>
    <dgm:pt modelId="{E96D513F-4F08-4BC3-BD6E-BC38D159DF0C}">
      <dgm:prSet phldrT="[Texto]"/>
      <dgm:spPr/>
      <dgm:t>
        <a:bodyPr/>
        <a:lstStyle/>
        <a:p>
          <a:r>
            <a:rPr lang="pt-BR" dirty="0" smtClean="0"/>
            <a:t>Procuradoria-Geral Adjunta das Entidades Autárquicas do Município</a:t>
          </a:r>
          <a:endParaRPr lang="pt-BR" dirty="0"/>
        </a:p>
      </dgm:t>
    </dgm:pt>
    <dgm:pt modelId="{ADFB26A2-D134-409E-AE93-2B4A1B34754A}" type="parTrans" cxnId="{57C048B3-E5E1-4D68-867D-E8DB103A89BC}">
      <dgm:prSet/>
      <dgm:spPr/>
      <dgm:t>
        <a:bodyPr/>
        <a:lstStyle/>
        <a:p>
          <a:endParaRPr lang="pt-BR"/>
        </a:p>
      </dgm:t>
    </dgm:pt>
    <dgm:pt modelId="{D9BBDED0-8724-4CA6-B1E5-3179842A0AB5}" type="sibTrans" cxnId="{57C048B3-E5E1-4D68-867D-E8DB103A89BC}">
      <dgm:prSet/>
      <dgm:spPr/>
      <dgm:t>
        <a:bodyPr/>
        <a:lstStyle/>
        <a:p>
          <a:endParaRPr lang="pt-BR"/>
        </a:p>
      </dgm:t>
    </dgm:pt>
    <dgm:pt modelId="{338D4CBF-BD9C-4767-9A33-63242EAB4F6F}" type="pres">
      <dgm:prSet presAssocID="{0B78F945-AE6C-4895-BAE4-D2AA2AAFDCE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543EBA23-31B0-4EDF-8C44-65E8D90C92CB}" type="pres">
      <dgm:prSet presAssocID="{DE7CE1E8-6B51-46B0-8C8D-7A9ED4E894AC}" presName="hierRoot1" presStyleCnt="0">
        <dgm:presLayoutVars>
          <dgm:hierBranch val="init"/>
        </dgm:presLayoutVars>
      </dgm:prSet>
      <dgm:spPr/>
    </dgm:pt>
    <dgm:pt modelId="{94E156C3-516C-43BF-9F78-A3B374F83452}" type="pres">
      <dgm:prSet presAssocID="{DE7CE1E8-6B51-46B0-8C8D-7A9ED4E894AC}" presName="rootComposite1" presStyleCnt="0"/>
      <dgm:spPr/>
    </dgm:pt>
    <dgm:pt modelId="{DC5958B4-35D3-4A9E-B1F3-6BD3DA9D9B02}" type="pres">
      <dgm:prSet presAssocID="{DE7CE1E8-6B51-46B0-8C8D-7A9ED4E894A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DA4E340-F4CB-4AD2-8F3A-ADBEF9678FC0}" type="pres">
      <dgm:prSet presAssocID="{DE7CE1E8-6B51-46B0-8C8D-7A9ED4E894AC}" presName="rootConnector1" presStyleLbl="node1" presStyleIdx="0" presStyleCnt="0"/>
      <dgm:spPr/>
      <dgm:t>
        <a:bodyPr/>
        <a:lstStyle/>
        <a:p>
          <a:endParaRPr lang="pt-BR"/>
        </a:p>
      </dgm:t>
    </dgm:pt>
    <dgm:pt modelId="{FA87EFC3-1A1B-4129-A71F-5367F130750D}" type="pres">
      <dgm:prSet presAssocID="{DE7CE1E8-6B51-46B0-8C8D-7A9ED4E894AC}" presName="hierChild2" presStyleCnt="0"/>
      <dgm:spPr/>
    </dgm:pt>
    <dgm:pt modelId="{1EC9A5EA-BF59-4541-8A30-90FC08817A6A}" type="pres">
      <dgm:prSet presAssocID="{4F17B9F3-36B2-4A73-90F5-5773A31844C4}" presName="Name37" presStyleLbl="parChTrans1D2" presStyleIdx="0" presStyleCnt="3"/>
      <dgm:spPr/>
      <dgm:t>
        <a:bodyPr/>
        <a:lstStyle/>
        <a:p>
          <a:endParaRPr lang="pt-BR"/>
        </a:p>
      </dgm:t>
    </dgm:pt>
    <dgm:pt modelId="{47024BA6-DEB2-44DF-A447-CD40A31A63A1}" type="pres">
      <dgm:prSet presAssocID="{AA691E23-024B-41D9-A02F-9642DD83B9F5}" presName="hierRoot2" presStyleCnt="0">
        <dgm:presLayoutVars>
          <dgm:hierBranch val="init"/>
        </dgm:presLayoutVars>
      </dgm:prSet>
      <dgm:spPr/>
    </dgm:pt>
    <dgm:pt modelId="{C012359D-6985-454D-9CD8-480B2AA33AA9}" type="pres">
      <dgm:prSet presAssocID="{AA691E23-024B-41D9-A02F-9642DD83B9F5}" presName="rootComposite" presStyleCnt="0"/>
      <dgm:spPr/>
    </dgm:pt>
    <dgm:pt modelId="{2DA78BA8-685A-4910-B9C7-D120061754AF}" type="pres">
      <dgm:prSet presAssocID="{AA691E23-024B-41D9-A02F-9642DD83B9F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5B008AE-0152-45A1-97CE-D520DDC2A9D8}" type="pres">
      <dgm:prSet presAssocID="{AA691E23-024B-41D9-A02F-9642DD83B9F5}" presName="rootConnector" presStyleLbl="node2" presStyleIdx="0" presStyleCnt="3"/>
      <dgm:spPr/>
      <dgm:t>
        <a:bodyPr/>
        <a:lstStyle/>
        <a:p>
          <a:endParaRPr lang="pt-BR"/>
        </a:p>
      </dgm:t>
    </dgm:pt>
    <dgm:pt modelId="{B532CD0E-82C1-49BA-864E-345F8B3BD392}" type="pres">
      <dgm:prSet presAssocID="{AA691E23-024B-41D9-A02F-9642DD83B9F5}" presName="hierChild4" presStyleCnt="0"/>
      <dgm:spPr/>
    </dgm:pt>
    <dgm:pt modelId="{E0BDBC7B-15A5-416F-A513-B6D673E4326B}" type="pres">
      <dgm:prSet presAssocID="{AA691E23-024B-41D9-A02F-9642DD83B9F5}" presName="hierChild5" presStyleCnt="0"/>
      <dgm:spPr/>
    </dgm:pt>
    <dgm:pt modelId="{A57A285A-E73E-4566-9205-4B6035B2E119}" type="pres">
      <dgm:prSet presAssocID="{072A1EA2-1590-48FD-9FF3-1D5CE7106E81}" presName="Name37" presStyleLbl="parChTrans1D2" presStyleIdx="1" presStyleCnt="3"/>
      <dgm:spPr/>
      <dgm:t>
        <a:bodyPr/>
        <a:lstStyle/>
        <a:p>
          <a:endParaRPr lang="pt-BR"/>
        </a:p>
      </dgm:t>
    </dgm:pt>
    <dgm:pt modelId="{01ABA252-1A7F-4657-9AF0-AADC8CA40F92}" type="pres">
      <dgm:prSet presAssocID="{7BFB113D-11E4-4490-91F4-1D0EE790EBE4}" presName="hierRoot2" presStyleCnt="0">
        <dgm:presLayoutVars>
          <dgm:hierBranch val="init"/>
        </dgm:presLayoutVars>
      </dgm:prSet>
      <dgm:spPr/>
    </dgm:pt>
    <dgm:pt modelId="{B0DDEAA1-9022-4A0F-A92F-293350C834DE}" type="pres">
      <dgm:prSet presAssocID="{7BFB113D-11E4-4490-91F4-1D0EE790EBE4}" presName="rootComposite" presStyleCnt="0"/>
      <dgm:spPr/>
    </dgm:pt>
    <dgm:pt modelId="{40091A28-1B46-4805-ACC4-07C6D328DD42}" type="pres">
      <dgm:prSet presAssocID="{7BFB113D-11E4-4490-91F4-1D0EE790EBE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728A96D-1B4B-493A-B8F7-B2ABAD5EF083}" type="pres">
      <dgm:prSet presAssocID="{7BFB113D-11E4-4490-91F4-1D0EE790EBE4}" presName="rootConnector" presStyleLbl="node2" presStyleIdx="1" presStyleCnt="3"/>
      <dgm:spPr/>
      <dgm:t>
        <a:bodyPr/>
        <a:lstStyle/>
        <a:p>
          <a:endParaRPr lang="pt-BR"/>
        </a:p>
      </dgm:t>
    </dgm:pt>
    <dgm:pt modelId="{74063287-DE21-46E0-8C4F-C9C1F9CF8FA6}" type="pres">
      <dgm:prSet presAssocID="{7BFB113D-11E4-4490-91F4-1D0EE790EBE4}" presName="hierChild4" presStyleCnt="0"/>
      <dgm:spPr/>
    </dgm:pt>
    <dgm:pt modelId="{C3961EC0-2A29-428D-A702-299FF8B9CDE4}" type="pres">
      <dgm:prSet presAssocID="{7BFB113D-11E4-4490-91F4-1D0EE790EBE4}" presName="hierChild5" presStyleCnt="0"/>
      <dgm:spPr/>
    </dgm:pt>
    <dgm:pt modelId="{1C6647B2-AA7F-4393-8C5B-EF355E3D176A}" type="pres">
      <dgm:prSet presAssocID="{ADFB26A2-D134-409E-AE93-2B4A1B34754A}" presName="Name37" presStyleLbl="parChTrans1D2" presStyleIdx="2" presStyleCnt="3"/>
      <dgm:spPr/>
      <dgm:t>
        <a:bodyPr/>
        <a:lstStyle/>
        <a:p>
          <a:endParaRPr lang="pt-BR"/>
        </a:p>
      </dgm:t>
    </dgm:pt>
    <dgm:pt modelId="{9F313CCA-49C8-4C90-9D44-CDF9A27BFB53}" type="pres">
      <dgm:prSet presAssocID="{E96D513F-4F08-4BC3-BD6E-BC38D159DF0C}" presName="hierRoot2" presStyleCnt="0">
        <dgm:presLayoutVars>
          <dgm:hierBranch val="init"/>
        </dgm:presLayoutVars>
      </dgm:prSet>
      <dgm:spPr/>
    </dgm:pt>
    <dgm:pt modelId="{10057EBA-B92F-4192-996A-909EAD21C9BA}" type="pres">
      <dgm:prSet presAssocID="{E96D513F-4F08-4BC3-BD6E-BC38D159DF0C}" presName="rootComposite" presStyleCnt="0"/>
      <dgm:spPr/>
    </dgm:pt>
    <dgm:pt modelId="{468479C4-E0B2-49D8-B9C0-799958D65F77}" type="pres">
      <dgm:prSet presAssocID="{E96D513F-4F08-4BC3-BD6E-BC38D159DF0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2D603FC-828C-4931-961E-A1BF78F86012}" type="pres">
      <dgm:prSet presAssocID="{E96D513F-4F08-4BC3-BD6E-BC38D159DF0C}" presName="rootConnector" presStyleLbl="node2" presStyleIdx="2" presStyleCnt="3"/>
      <dgm:spPr/>
      <dgm:t>
        <a:bodyPr/>
        <a:lstStyle/>
        <a:p>
          <a:endParaRPr lang="pt-BR"/>
        </a:p>
      </dgm:t>
    </dgm:pt>
    <dgm:pt modelId="{C75ECB0E-3E8E-4A02-8B61-1E24EB3958E8}" type="pres">
      <dgm:prSet presAssocID="{E96D513F-4F08-4BC3-BD6E-BC38D159DF0C}" presName="hierChild4" presStyleCnt="0"/>
      <dgm:spPr/>
    </dgm:pt>
    <dgm:pt modelId="{76231044-F85E-42BF-9A14-21F1D856E7A7}" type="pres">
      <dgm:prSet presAssocID="{E96D513F-4F08-4BC3-BD6E-BC38D159DF0C}" presName="hierChild5" presStyleCnt="0"/>
      <dgm:spPr/>
    </dgm:pt>
    <dgm:pt modelId="{AC8AFB24-F9EA-48E6-98DC-C104C1805B3C}" type="pres">
      <dgm:prSet presAssocID="{DE7CE1E8-6B51-46B0-8C8D-7A9ED4E894AC}" presName="hierChild3" presStyleCnt="0"/>
      <dgm:spPr/>
    </dgm:pt>
  </dgm:ptLst>
  <dgm:cxnLst>
    <dgm:cxn modelId="{75E49061-38D6-48DF-884D-C9425D0176FE}" type="presOf" srcId="{4F17B9F3-36B2-4A73-90F5-5773A31844C4}" destId="{1EC9A5EA-BF59-4541-8A30-90FC08817A6A}" srcOrd="0" destOrd="0" presId="urn:microsoft.com/office/officeart/2005/8/layout/orgChart1"/>
    <dgm:cxn modelId="{6C416BC8-EDDF-4A32-9140-2A33115C728D}" type="presOf" srcId="{E96D513F-4F08-4BC3-BD6E-BC38D159DF0C}" destId="{E2D603FC-828C-4931-961E-A1BF78F86012}" srcOrd="1" destOrd="0" presId="urn:microsoft.com/office/officeart/2005/8/layout/orgChart1"/>
    <dgm:cxn modelId="{0BF03360-D4FA-451B-A739-877EACE6A548}" srcId="{0B78F945-AE6C-4895-BAE4-D2AA2AAFDCEB}" destId="{DE7CE1E8-6B51-46B0-8C8D-7A9ED4E894AC}" srcOrd="0" destOrd="0" parTransId="{13E9E168-A8D0-4397-8B94-E4D01225513C}" sibTransId="{1AE47898-F2B8-4D2E-8793-95F9A2EAEE6D}"/>
    <dgm:cxn modelId="{F88E54A6-42C8-4AC9-BE46-17925A018786}" type="presOf" srcId="{0B78F945-AE6C-4895-BAE4-D2AA2AAFDCEB}" destId="{338D4CBF-BD9C-4767-9A33-63242EAB4F6F}" srcOrd="0" destOrd="0" presId="urn:microsoft.com/office/officeart/2005/8/layout/orgChart1"/>
    <dgm:cxn modelId="{6D2CAD9D-B874-4D72-B93E-D67830C5E67E}" type="presOf" srcId="{DE7CE1E8-6B51-46B0-8C8D-7A9ED4E894AC}" destId="{DC5958B4-35D3-4A9E-B1F3-6BD3DA9D9B02}" srcOrd="0" destOrd="0" presId="urn:microsoft.com/office/officeart/2005/8/layout/orgChart1"/>
    <dgm:cxn modelId="{1E1DEC26-69B6-4B8E-98B8-ADB0055BB359}" type="presOf" srcId="{072A1EA2-1590-48FD-9FF3-1D5CE7106E81}" destId="{A57A285A-E73E-4566-9205-4B6035B2E119}" srcOrd="0" destOrd="0" presId="urn:microsoft.com/office/officeart/2005/8/layout/orgChart1"/>
    <dgm:cxn modelId="{A1940753-F4C5-49F2-9A90-E5BF30068226}" type="presOf" srcId="{ADFB26A2-D134-409E-AE93-2B4A1B34754A}" destId="{1C6647B2-AA7F-4393-8C5B-EF355E3D176A}" srcOrd="0" destOrd="0" presId="urn:microsoft.com/office/officeart/2005/8/layout/orgChart1"/>
    <dgm:cxn modelId="{ED31F8E9-AE0C-481D-A4F0-0B7DA79AB0A3}" type="presOf" srcId="{AA691E23-024B-41D9-A02F-9642DD83B9F5}" destId="{95B008AE-0152-45A1-97CE-D520DDC2A9D8}" srcOrd="1" destOrd="0" presId="urn:microsoft.com/office/officeart/2005/8/layout/orgChart1"/>
    <dgm:cxn modelId="{57C048B3-E5E1-4D68-867D-E8DB103A89BC}" srcId="{DE7CE1E8-6B51-46B0-8C8D-7A9ED4E894AC}" destId="{E96D513F-4F08-4BC3-BD6E-BC38D159DF0C}" srcOrd="2" destOrd="0" parTransId="{ADFB26A2-D134-409E-AE93-2B4A1B34754A}" sibTransId="{D9BBDED0-8724-4CA6-B1E5-3179842A0AB5}"/>
    <dgm:cxn modelId="{84B6571B-394B-4DE9-B6E2-37A1BFBDACCB}" srcId="{DE7CE1E8-6B51-46B0-8C8D-7A9ED4E894AC}" destId="{7BFB113D-11E4-4490-91F4-1D0EE790EBE4}" srcOrd="1" destOrd="0" parTransId="{072A1EA2-1590-48FD-9FF3-1D5CE7106E81}" sibTransId="{22906C13-CD36-4EFA-B323-34E6B7D09B49}"/>
    <dgm:cxn modelId="{8A9785ED-A6AA-4559-B935-5ACCA2AD92AE}" type="presOf" srcId="{7BFB113D-11E4-4490-91F4-1D0EE790EBE4}" destId="{A728A96D-1B4B-493A-B8F7-B2ABAD5EF083}" srcOrd="1" destOrd="0" presId="urn:microsoft.com/office/officeart/2005/8/layout/orgChart1"/>
    <dgm:cxn modelId="{3B042631-2166-4B5D-BBCE-A3326A26CE68}" srcId="{DE7CE1E8-6B51-46B0-8C8D-7A9ED4E894AC}" destId="{AA691E23-024B-41D9-A02F-9642DD83B9F5}" srcOrd="0" destOrd="0" parTransId="{4F17B9F3-36B2-4A73-90F5-5773A31844C4}" sibTransId="{369F03EE-7812-42C6-A612-A756C1C659C8}"/>
    <dgm:cxn modelId="{DDFF81C6-399C-49BC-AB5D-A9896CFAB913}" type="presOf" srcId="{E96D513F-4F08-4BC3-BD6E-BC38D159DF0C}" destId="{468479C4-E0B2-49D8-B9C0-799958D65F77}" srcOrd="0" destOrd="0" presId="urn:microsoft.com/office/officeart/2005/8/layout/orgChart1"/>
    <dgm:cxn modelId="{5E42B0C8-57CA-4D7E-ABE1-25C4C1C3548E}" type="presOf" srcId="{DE7CE1E8-6B51-46B0-8C8D-7A9ED4E894AC}" destId="{FDA4E340-F4CB-4AD2-8F3A-ADBEF9678FC0}" srcOrd="1" destOrd="0" presId="urn:microsoft.com/office/officeart/2005/8/layout/orgChart1"/>
    <dgm:cxn modelId="{78DC50C6-367E-40D4-97AA-50346F97A1B8}" type="presOf" srcId="{AA691E23-024B-41D9-A02F-9642DD83B9F5}" destId="{2DA78BA8-685A-4910-B9C7-D120061754AF}" srcOrd="0" destOrd="0" presId="urn:microsoft.com/office/officeart/2005/8/layout/orgChart1"/>
    <dgm:cxn modelId="{B0AB98F5-F9E9-4BB6-B7FC-D780B148EB7F}" type="presOf" srcId="{7BFB113D-11E4-4490-91F4-1D0EE790EBE4}" destId="{40091A28-1B46-4805-ACC4-07C6D328DD42}" srcOrd="0" destOrd="0" presId="urn:microsoft.com/office/officeart/2005/8/layout/orgChart1"/>
    <dgm:cxn modelId="{657852D3-D38B-4E48-B1F6-752C756325C4}" type="presParOf" srcId="{338D4CBF-BD9C-4767-9A33-63242EAB4F6F}" destId="{543EBA23-31B0-4EDF-8C44-65E8D90C92CB}" srcOrd="0" destOrd="0" presId="urn:microsoft.com/office/officeart/2005/8/layout/orgChart1"/>
    <dgm:cxn modelId="{53E01CA4-2621-4533-8DD3-114FC9BB6F3F}" type="presParOf" srcId="{543EBA23-31B0-4EDF-8C44-65E8D90C92CB}" destId="{94E156C3-516C-43BF-9F78-A3B374F83452}" srcOrd="0" destOrd="0" presId="urn:microsoft.com/office/officeart/2005/8/layout/orgChart1"/>
    <dgm:cxn modelId="{62FE746E-A72D-4679-993F-62EE431FC523}" type="presParOf" srcId="{94E156C3-516C-43BF-9F78-A3B374F83452}" destId="{DC5958B4-35D3-4A9E-B1F3-6BD3DA9D9B02}" srcOrd="0" destOrd="0" presId="urn:microsoft.com/office/officeart/2005/8/layout/orgChart1"/>
    <dgm:cxn modelId="{CC551917-E680-4154-9579-B8761BF581AA}" type="presParOf" srcId="{94E156C3-516C-43BF-9F78-A3B374F83452}" destId="{FDA4E340-F4CB-4AD2-8F3A-ADBEF9678FC0}" srcOrd="1" destOrd="0" presId="urn:microsoft.com/office/officeart/2005/8/layout/orgChart1"/>
    <dgm:cxn modelId="{2344FAB1-19CE-463C-B5AC-9C748A859667}" type="presParOf" srcId="{543EBA23-31B0-4EDF-8C44-65E8D90C92CB}" destId="{FA87EFC3-1A1B-4129-A71F-5367F130750D}" srcOrd="1" destOrd="0" presId="urn:microsoft.com/office/officeart/2005/8/layout/orgChart1"/>
    <dgm:cxn modelId="{A89F1A11-3756-4828-B909-9A11FEC54FE5}" type="presParOf" srcId="{FA87EFC3-1A1B-4129-A71F-5367F130750D}" destId="{1EC9A5EA-BF59-4541-8A30-90FC08817A6A}" srcOrd="0" destOrd="0" presId="urn:microsoft.com/office/officeart/2005/8/layout/orgChart1"/>
    <dgm:cxn modelId="{1E79F159-C235-4F8F-941E-ED3EC7E90925}" type="presParOf" srcId="{FA87EFC3-1A1B-4129-A71F-5367F130750D}" destId="{47024BA6-DEB2-44DF-A447-CD40A31A63A1}" srcOrd="1" destOrd="0" presId="urn:microsoft.com/office/officeart/2005/8/layout/orgChart1"/>
    <dgm:cxn modelId="{2802A3FF-FC48-4FCB-83B8-185AEA3412A5}" type="presParOf" srcId="{47024BA6-DEB2-44DF-A447-CD40A31A63A1}" destId="{C012359D-6985-454D-9CD8-480B2AA33AA9}" srcOrd="0" destOrd="0" presId="urn:microsoft.com/office/officeart/2005/8/layout/orgChart1"/>
    <dgm:cxn modelId="{31EC4CDA-7A7F-4225-BE0C-7B080AFB4787}" type="presParOf" srcId="{C012359D-6985-454D-9CD8-480B2AA33AA9}" destId="{2DA78BA8-685A-4910-B9C7-D120061754AF}" srcOrd="0" destOrd="0" presId="urn:microsoft.com/office/officeart/2005/8/layout/orgChart1"/>
    <dgm:cxn modelId="{FAD94B5E-97F5-4257-8260-699506E13E23}" type="presParOf" srcId="{C012359D-6985-454D-9CD8-480B2AA33AA9}" destId="{95B008AE-0152-45A1-97CE-D520DDC2A9D8}" srcOrd="1" destOrd="0" presId="urn:microsoft.com/office/officeart/2005/8/layout/orgChart1"/>
    <dgm:cxn modelId="{27B16431-1406-4AA4-9F40-5A410DF59DD7}" type="presParOf" srcId="{47024BA6-DEB2-44DF-A447-CD40A31A63A1}" destId="{B532CD0E-82C1-49BA-864E-345F8B3BD392}" srcOrd="1" destOrd="0" presId="urn:microsoft.com/office/officeart/2005/8/layout/orgChart1"/>
    <dgm:cxn modelId="{2B62B839-A322-4B69-AFAA-AEB072C29F53}" type="presParOf" srcId="{47024BA6-DEB2-44DF-A447-CD40A31A63A1}" destId="{E0BDBC7B-15A5-416F-A513-B6D673E4326B}" srcOrd="2" destOrd="0" presId="urn:microsoft.com/office/officeart/2005/8/layout/orgChart1"/>
    <dgm:cxn modelId="{6121FCE2-4736-4860-9CE2-6EBE864C259E}" type="presParOf" srcId="{FA87EFC3-1A1B-4129-A71F-5367F130750D}" destId="{A57A285A-E73E-4566-9205-4B6035B2E119}" srcOrd="2" destOrd="0" presId="urn:microsoft.com/office/officeart/2005/8/layout/orgChart1"/>
    <dgm:cxn modelId="{03C8D943-3B54-4559-B0AB-43287D370D28}" type="presParOf" srcId="{FA87EFC3-1A1B-4129-A71F-5367F130750D}" destId="{01ABA252-1A7F-4657-9AF0-AADC8CA40F92}" srcOrd="3" destOrd="0" presId="urn:microsoft.com/office/officeart/2005/8/layout/orgChart1"/>
    <dgm:cxn modelId="{A1BA5668-ABCD-41A0-919A-2A3C62FC4AE5}" type="presParOf" srcId="{01ABA252-1A7F-4657-9AF0-AADC8CA40F92}" destId="{B0DDEAA1-9022-4A0F-A92F-293350C834DE}" srcOrd="0" destOrd="0" presId="urn:microsoft.com/office/officeart/2005/8/layout/orgChart1"/>
    <dgm:cxn modelId="{B7414490-3638-4819-B914-BD790F8846E8}" type="presParOf" srcId="{B0DDEAA1-9022-4A0F-A92F-293350C834DE}" destId="{40091A28-1B46-4805-ACC4-07C6D328DD42}" srcOrd="0" destOrd="0" presId="urn:microsoft.com/office/officeart/2005/8/layout/orgChart1"/>
    <dgm:cxn modelId="{B91E8E74-E426-4D4C-B371-EDA7ED43FE2A}" type="presParOf" srcId="{B0DDEAA1-9022-4A0F-A92F-293350C834DE}" destId="{A728A96D-1B4B-493A-B8F7-B2ABAD5EF083}" srcOrd="1" destOrd="0" presId="urn:microsoft.com/office/officeart/2005/8/layout/orgChart1"/>
    <dgm:cxn modelId="{A2DABE66-A1A4-4A15-B0F0-12B5C7C2973F}" type="presParOf" srcId="{01ABA252-1A7F-4657-9AF0-AADC8CA40F92}" destId="{74063287-DE21-46E0-8C4F-C9C1F9CF8FA6}" srcOrd="1" destOrd="0" presId="urn:microsoft.com/office/officeart/2005/8/layout/orgChart1"/>
    <dgm:cxn modelId="{52D934AE-1D88-440A-B3F3-93DAB36C6EA3}" type="presParOf" srcId="{01ABA252-1A7F-4657-9AF0-AADC8CA40F92}" destId="{C3961EC0-2A29-428D-A702-299FF8B9CDE4}" srcOrd="2" destOrd="0" presId="urn:microsoft.com/office/officeart/2005/8/layout/orgChart1"/>
    <dgm:cxn modelId="{7CB9C787-939E-4483-BD50-C01C12D1F94D}" type="presParOf" srcId="{FA87EFC3-1A1B-4129-A71F-5367F130750D}" destId="{1C6647B2-AA7F-4393-8C5B-EF355E3D176A}" srcOrd="4" destOrd="0" presId="urn:microsoft.com/office/officeart/2005/8/layout/orgChart1"/>
    <dgm:cxn modelId="{8E19A1CF-7554-4937-8308-A65965FCB8A4}" type="presParOf" srcId="{FA87EFC3-1A1B-4129-A71F-5367F130750D}" destId="{9F313CCA-49C8-4C90-9D44-CDF9A27BFB53}" srcOrd="5" destOrd="0" presId="urn:microsoft.com/office/officeart/2005/8/layout/orgChart1"/>
    <dgm:cxn modelId="{5086E6EC-12A4-4411-B4E4-76647BE57548}" type="presParOf" srcId="{9F313CCA-49C8-4C90-9D44-CDF9A27BFB53}" destId="{10057EBA-B92F-4192-996A-909EAD21C9BA}" srcOrd="0" destOrd="0" presId="urn:microsoft.com/office/officeart/2005/8/layout/orgChart1"/>
    <dgm:cxn modelId="{421C79CE-BFCE-48B5-BBF9-798E5881B06F}" type="presParOf" srcId="{10057EBA-B92F-4192-996A-909EAD21C9BA}" destId="{468479C4-E0B2-49D8-B9C0-799958D65F77}" srcOrd="0" destOrd="0" presId="urn:microsoft.com/office/officeart/2005/8/layout/orgChart1"/>
    <dgm:cxn modelId="{4DA08385-BEF4-4498-96DF-ECBCE01FAA44}" type="presParOf" srcId="{10057EBA-B92F-4192-996A-909EAD21C9BA}" destId="{E2D603FC-828C-4931-961E-A1BF78F86012}" srcOrd="1" destOrd="0" presId="urn:microsoft.com/office/officeart/2005/8/layout/orgChart1"/>
    <dgm:cxn modelId="{6E6C6C06-0D06-4E7A-B58F-2EEE8C842EAA}" type="presParOf" srcId="{9F313CCA-49C8-4C90-9D44-CDF9A27BFB53}" destId="{C75ECB0E-3E8E-4A02-8B61-1E24EB3958E8}" srcOrd="1" destOrd="0" presId="urn:microsoft.com/office/officeart/2005/8/layout/orgChart1"/>
    <dgm:cxn modelId="{85DC9639-5EA0-4553-9B7F-772B7987E9BF}" type="presParOf" srcId="{9F313CCA-49C8-4C90-9D44-CDF9A27BFB53}" destId="{76231044-F85E-42BF-9A14-21F1D856E7A7}" srcOrd="2" destOrd="0" presId="urn:microsoft.com/office/officeart/2005/8/layout/orgChart1"/>
    <dgm:cxn modelId="{3529C5CA-80A1-4BAF-9EFE-41285E3D1C1E}" type="presParOf" srcId="{543EBA23-31B0-4EDF-8C44-65E8D90C92CB}" destId="{AC8AFB24-F9EA-48E6-98DC-C104C1805B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5A3469-EDAB-442F-AEFD-6AB3681907F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7DEC1CC-0934-43DE-ADDD-BB013E353070}">
      <dgm:prSet phldrT="[Texto]"/>
      <dgm:spPr/>
      <dgm:t>
        <a:bodyPr/>
        <a:lstStyle/>
        <a:p>
          <a:r>
            <a:rPr lang="pt-BR" dirty="0" smtClean="0"/>
            <a:t>Procuradoria-Geral Adjunta das Entidades Autárquicas do Município</a:t>
          </a:r>
          <a:endParaRPr lang="pt-BR" dirty="0"/>
        </a:p>
      </dgm:t>
    </dgm:pt>
    <dgm:pt modelId="{CD826BA5-7673-4A5F-8EE6-6F4BF44AD991}" type="parTrans" cxnId="{07F36B22-247D-411A-95A9-BCB216424145}">
      <dgm:prSet/>
      <dgm:spPr/>
      <dgm:t>
        <a:bodyPr/>
        <a:lstStyle/>
        <a:p>
          <a:endParaRPr lang="pt-BR"/>
        </a:p>
      </dgm:t>
    </dgm:pt>
    <dgm:pt modelId="{15ACD435-3D18-4D2C-B937-5C42FCE1D6B5}" type="sibTrans" cxnId="{07F36B22-247D-411A-95A9-BCB216424145}">
      <dgm:prSet/>
      <dgm:spPr/>
      <dgm:t>
        <a:bodyPr/>
        <a:lstStyle/>
        <a:p>
          <a:endParaRPr lang="pt-BR"/>
        </a:p>
      </dgm:t>
    </dgm:pt>
    <dgm:pt modelId="{43C55DBC-3C38-4DEB-982A-8F661C779570}">
      <dgm:prSet phldrT="[Texto]"/>
      <dgm:spPr/>
      <dgm:t>
        <a:bodyPr/>
        <a:lstStyle/>
        <a:p>
          <a:r>
            <a:rPr lang="pt-BR" dirty="0" smtClean="0"/>
            <a:t>Procuradoria Especializada da SUDECAP</a:t>
          </a:r>
        </a:p>
        <a:p>
          <a:r>
            <a:rPr lang="pt-BR" dirty="0" smtClean="0"/>
            <a:t>(atual Diretor Jurídico)</a:t>
          </a:r>
          <a:endParaRPr lang="pt-BR" dirty="0"/>
        </a:p>
      </dgm:t>
    </dgm:pt>
    <dgm:pt modelId="{A41E6DD6-2731-40BC-828E-6AA4BDBA0646}" type="parTrans" cxnId="{F8261006-A727-4DE9-80B2-24610424AAA0}">
      <dgm:prSet/>
      <dgm:spPr/>
      <dgm:t>
        <a:bodyPr/>
        <a:lstStyle/>
        <a:p>
          <a:endParaRPr lang="pt-BR"/>
        </a:p>
      </dgm:t>
    </dgm:pt>
    <dgm:pt modelId="{53636040-F243-4C6E-8EEA-882B6EE9FDFB}" type="sibTrans" cxnId="{F8261006-A727-4DE9-80B2-24610424AAA0}">
      <dgm:prSet/>
      <dgm:spPr/>
      <dgm:t>
        <a:bodyPr/>
        <a:lstStyle/>
        <a:p>
          <a:endParaRPr lang="pt-BR"/>
        </a:p>
      </dgm:t>
    </dgm:pt>
    <dgm:pt modelId="{954ACE1E-D0B4-4AF3-A035-B94BDBFE9006}">
      <dgm:prSet phldrT="[Texto]"/>
      <dgm:spPr/>
      <dgm:t>
        <a:bodyPr/>
        <a:lstStyle/>
        <a:p>
          <a:r>
            <a:rPr lang="pt-BR" dirty="0" smtClean="0"/>
            <a:t>Procuradoria Especializada da SLU</a:t>
          </a:r>
        </a:p>
        <a:p>
          <a:r>
            <a:rPr lang="pt-BR" dirty="0" smtClean="0"/>
            <a:t>(Atual Diretor Jurídico)</a:t>
          </a:r>
          <a:endParaRPr lang="pt-BR" dirty="0"/>
        </a:p>
      </dgm:t>
    </dgm:pt>
    <dgm:pt modelId="{B03AC5BE-4D7F-4354-9836-59A7229E0426}" type="parTrans" cxnId="{AE90D44A-D151-4F69-99B0-914A4B226646}">
      <dgm:prSet/>
      <dgm:spPr/>
      <dgm:t>
        <a:bodyPr/>
        <a:lstStyle/>
        <a:p>
          <a:endParaRPr lang="pt-BR"/>
        </a:p>
      </dgm:t>
    </dgm:pt>
    <dgm:pt modelId="{946B8E53-FB25-4390-B346-C09E71D281E7}" type="sibTrans" cxnId="{AE90D44A-D151-4F69-99B0-914A4B226646}">
      <dgm:prSet/>
      <dgm:spPr/>
      <dgm:t>
        <a:bodyPr/>
        <a:lstStyle/>
        <a:p>
          <a:endParaRPr lang="pt-BR"/>
        </a:p>
      </dgm:t>
    </dgm:pt>
    <dgm:pt modelId="{031B36C2-3F24-4BD6-A869-10897EC20D65}">
      <dgm:prSet phldrT="[Texto]"/>
      <dgm:spPr/>
      <dgm:t>
        <a:bodyPr/>
        <a:lstStyle/>
        <a:p>
          <a:r>
            <a:rPr lang="pt-BR" dirty="0" smtClean="0"/>
            <a:t>Procuradoria Especializada das Fundações</a:t>
          </a:r>
        </a:p>
        <a:p>
          <a:r>
            <a:rPr lang="pt-BR" dirty="0" smtClean="0"/>
            <a:t> ( Assessor Jurídico III FMC + Assessor Jurídico III da FPM)</a:t>
          </a:r>
          <a:endParaRPr lang="pt-BR" dirty="0"/>
        </a:p>
      </dgm:t>
    </dgm:pt>
    <dgm:pt modelId="{41C5FC88-7945-41CB-A2C8-5533855ABA08}" type="parTrans" cxnId="{9121BC26-9B26-4588-8794-9E0A10A1BEED}">
      <dgm:prSet/>
      <dgm:spPr/>
      <dgm:t>
        <a:bodyPr/>
        <a:lstStyle/>
        <a:p>
          <a:endParaRPr lang="pt-BR"/>
        </a:p>
      </dgm:t>
    </dgm:pt>
    <dgm:pt modelId="{EAC6EC55-ABD4-4EEE-A9D0-EAA7B3D25D6B}" type="sibTrans" cxnId="{9121BC26-9B26-4588-8794-9E0A10A1BEED}">
      <dgm:prSet/>
      <dgm:spPr/>
      <dgm:t>
        <a:bodyPr/>
        <a:lstStyle/>
        <a:p>
          <a:endParaRPr lang="pt-BR"/>
        </a:p>
      </dgm:t>
    </dgm:pt>
    <dgm:pt modelId="{7A1EF971-56C7-4624-AC12-EC77DFDCEFFF}" type="pres">
      <dgm:prSet presAssocID="{2A5A3469-EDAB-442F-AEFD-6AB3681907F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FD4A8D9B-EE48-43C0-BA0C-6ACA0BEBCD62}" type="pres">
      <dgm:prSet presAssocID="{A7DEC1CC-0934-43DE-ADDD-BB013E353070}" presName="hierRoot1" presStyleCnt="0">
        <dgm:presLayoutVars>
          <dgm:hierBranch val="init"/>
        </dgm:presLayoutVars>
      </dgm:prSet>
      <dgm:spPr/>
    </dgm:pt>
    <dgm:pt modelId="{F6568782-3D0D-4C16-ABF7-BA9C6E76E978}" type="pres">
      <dgm:prSet presAssocID="{A7DEC1CC-0934-43DE-ADDD-BB013E353070}" presName="rootComposite1" presStyleCnt="0"/>
      <dgm:spPr/>
    </dgm:pt>
    <dgm:pt modelId="{9FB73971-EFD0-4CE1-B1C2-87B7E2B75FBC}" type="pres">
      <dgm:prSet presAssocID="{A7DEC1CC-0934-43DE-ADDD-BB013E35307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E1E5DA0-D337-4170-BDF8-9C32B85DABD8}" type="pres">
      <dgm:prSet presAssocID="{A7DEC1CC-0934-43DE-ADDD-BB013E353070}" presName="rootConnector1" presStyleLbl="node1" presStyleIdx="0" presStyleCnt="0"/>
      <dgm:spPr/>
      <dgm:t>
        <a:bodyPr/>
        <a:lstStyle/>
        <a:p>
          <a:endParaRPr lang="pt-BR"/>
        </a:p>
      </dgm:t>
    </dgm:pt>
    <dgm:pt modelId="{6B27BF15-FFB5-4EB8-8578-AC01FD26034F}" type="pres">
      <dgm:prSet presAssocID="{A7DEC1CC-0934-43DE-ADDD-BB013E353070}" presName="hierChild2" presStyleCnt="0"/>
      <dgm:spPr/>
    </dgm:pt>
    <dgm:pt modelId="{D1F864C9-F91E-4E29-B1E4-370655D93459}" type="pres">
      <dgm:prSet presAssocID="{A41E6DD6-2731-40BC-828E-6AA4BDBA0646}" presName="Name37" presStyleLbl="parChTrans1D2" presStyleIdx="0" presStyleCnt="3"/>
      <dgm:spPr/>
      <dgm:t>
        <a:bodyPr/>
        <a:lstStyle/>
        <a:p>
          <a:endParaRPr lang="pt-BR"/>
        </a:p>
      </dgm:t>
    </dgm:pt>
    <dgm:pt modelId="{2E474385-CD06-45A7-AD86-37F60FB069D8}" type="pres">
      <dgm:prSet presAssocID="{43C55DBC-3C38-4DEB-982A-8F661C779570}" presName="hierRoot2" presStyleCnt="0">
        <dgm:presLayoutVars>
          <dgm:hierBranch val="init"/>
        </dgm:presLayoutVars>
      </dgm:prSet>
      <dgm:spPr/>
    </dgm:pt>
    <dgm:pt modelId="{F20C898B-1765-41C4-B22F-3EA2B8035A84}" type="pres">
      <dgm:prSet presAssocID="{43C55DBC-3C38-4DEB-982A-8F661C779570}" presName="rootComposite" presStyleCnt="0"/>
      <dgm:spPr/>
    </dgm:pt>
    <dgm:pt modelId="{BE697CAB-5F64-43C8-853C-CC38FAF66773}" type="pres">
      <dgm:prSet presAssocID="{43C55DBC-3C38-4DEB-982A-8F661C77957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6C1286E-7658-4B0D-B39D-0E71249C3C6C}" type="pres">
      <dgm:prSet presAssocID="{43C55DBC-3C38-4DEB-982A-8F661C779570}" presName="rootConnector" presStyleLbl="node2" presStyleIdx="0" presStyleCnt="3"/>
      <dgm:spPr/>
      <dgm:t>
        <a:bodyPr/>
        <a:lstStyle/>
        <a:p>
          <a:endParaRPr lang="pt-BR"/>
        </a:p>
      </dgm:t>
    </dgm:pt>
    <dgm:pt modelId="{2ACE897E-A4AA-40FC-937D-184DCB4D14D5}" type="pres">
      <dgm:prSet presAssocID="{43C55DBC-3C38-4DEB-982A-8F661C779570}" presName="hierChild4" presStyleCnt="0"/>
      <dgm:spPr/>
    </dgm:pt>
    <dgm:pt modelId="{35B2AFBE-8388-45CF-9FEA-F67C318CC5A4}" type="pres">
      <dgm:prSet presAssocID="{43C55DBC-3C38-4DEB-982A-8F661C779570}" presName="hierChild5" presStyleCnt="0"/>
      <dgm:spPr/>
    </dgm:pt>
    <dgm:pt modelId="{4DA0FF9D-C9CA-42AB-9D65-31EFBF31B500}" type="pres">
      <dgm:prSet presAssocID="{B03AC5BE-4D7F-4354-9836-59A7229E0426}" presName="Name37" presStyleLbl="parChTrans1D2" presStyleIdx="1" presStyleCnt="3"/>
      <dgm:spPr/>
      <dgm:t>
        <a:bodyPr/>
        <a:lstStyle/>
        <a:p>
          <a:endParaRPr lang="pt-BR"/>
        </a:p>
      </dgm:t>
    </dgm:pt>
    <dgm:pt modelId="{555B0C44-367E-4D4A-A7C4-1E1A8B0060CF}" type="pres">
      <dgm:prSet presAssocID="{954ACE1E-D0B4-4AF3-A035-B94BDBFE9006}" presName="hierRoot2" presStyleCnt="0">
        <dgm:presLayoutVars>
          <dgm:hierBranch val="init"/>
        </dgm:presLayoutVars>
      </dgm:prSet>
      <dgm:spPr/>
    </dgm:pt>
    <dgm:pt modelId="{D877DAB1-AE80-4B63-9663-DD7489600FCE}" type="pres">
      <dgm:prSet presAssocID="{954ACE1E-D0B4-4AF3-A035-B94BDBFE9006}" presName="rootComposite" presStyleCnt="0"/>
      <dgm:spPr/>
    </dgm:pt>
    <dgm:pt modelId="{27785F57-9A60-4964-8EF1-46EF1B029D83}" type="pres">
      <dgm:prSet presAssocID="{954ACE1E-D0B4-4AF3-A035-B94BDBFE9006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54D71AA-9DCF-43CB-BA5D-BDC5BF3A453E}" type="pres">
      <dgm:prSet presAssocID="{954ACE1E-D0B4-4AF3-A035-B94BDBFE9006}" presName="rootConnector" presStyleLbl="node2" presStyleIdx="1" presStyleCnt="3"/>
      <dgm:spPr/>
      <dgm:t>
        <a:bodyPr/>
        <a:lstStyle/>
        <a:p>
          <a:endParaRPr lang="pt-BR"/>
        </a:p>
      </dgm:t>
    </dgm:pt>
    <dgm:pt modelId="{AF24121A-BB7B-4238-9DEF-22B641C8B4D1}" type="pres">
      <dgm:prSet presAssocID="{954ACE1E-D0B4-4AF3-A035-B94BDBFE9006}" presName="hierChild4" presStyleCnt="0"/>
      <dgm:spPr/>
    </dgm:pt>
    <dgm:pt modelId="{475E9142-F066-43D1-B00F-5166DB53A44B}" type="pres">
      <dgm:prSet presAssocID="{954ACE1E-D0B4-4AF3-A035-B94BDBFE9006}" presName="hierChild5" presStyleCnt="0"/>
      <dgm:spPr/>
    </dgm:pt>
    <dgm:pt modelId="{57E2B537-5FC3-40F2-B5CD-B53E5C729541}" type="pres">
      <dgm:prSet presAssocID="{41C5FC88-7945-41CB-A2C8-5533855ABA08}" presName="Name37" presStyleLbl="parChTrans1D2" presStyleIdx="2" presStyleCnt="3"/>
      <dgm:spPr/>
      <dgm:t>
        <a:bodyPr/>
        <a:lstStyle/>
        <a:p>
          <a:endParaRPr lang="pt-BR"/>
        </a:p>
      </dgm:t>
    </dgm:pt>
    <dgm:pt modelId="{F8BE4794-BC8B-452C-8295-761722913ECD}" type="pres">
      <dgm:prSet presAssocID="{031B36C2-3F24-4BD6-A869-10897EC20D65}" presName="hierRoot2" presStyleCnt="0">
        <dgm:presLayoutVars>
          <dgm:hierBranch val="init"/>
        </dgm:presLayoutVars>
      </dgm:prSet>
      <dgm:spPr/>
    </dgm:pt>
    <dgm:pt modelId="{BCA63CCD-5355-4B1A-BDD2-591DD0222D63}" type="pres">
      <dgm:prSet presAssocID="{031B36C2-3F24-4BD6-A869-10897EC20D65}" presName="rootComposite" presStyleCnt="0"/>
      <dgm:spPr/>
    </dgm:pt>
    <dgm:pt modelId="{E96E4B56-ADFF-4D8A-8B5A-9739D3E4CD4D}" type="pres">
      <dgm:prSet presAssocID="{031B36C2-3F24-4BD6-A869-10897EC20D6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E42555B-85F0-4240-A2D7-9A85CCC9AA9A}" type="pres">
      <dgm:prSet presAssocID="{031B36C2-3F24-4BD6-A869-10897EC20D65}" presName="rootConnector" presStyleLbl="node2" presStyleIdx="2" presStyleCnt="3"/>
      <dgm:spPr/>
      <dgm:t>
        <a:bodyPr/>
        <a:lstStyle/>
        <a:p>
          <a:endParaRPr lang="pt-BR"/>
        </a:p>
      </dgm:t>
    </dgm:pt>
    <dgm:pt modelId="{37D9EBD2-B428-4E9F-89D1-C1BCB577EE13}" type="pres">
      <dgm:prSet presAssocID="{031B36C2-3F24-4BD6-A869-10897EC20D65}" presName="hierChild4" presStyleCnt="0"/>
      <dgm:spPr/>
    </dgm:pt>
    <dgm:pt modelId="{751E8355-7037-4362-9329-D1F987B362FA}" type="pres">
      <dgm:prSet presAssocID="{031B36C2-3F24-4BD6-A869-10897EC20D65}" presName="hierChild5" presStyleCnt="0"/>
      <dgm:spPr/>
    </dgm:pt>
    <dgm:pt modelId="{0DB07E06-8011-42C0-B6CC-C0FCF0C91ABF}" type="pres">
      <dgm:prSet presAssocID="{A7DEC1CC-0934-43DE-ADDD-BB013E353070}" presName="hierChild3" presStyleCnt="0"/>
      <dgm:spPr/>
    </dgm:pt>
  </dgm:ptLst>
  <dgm:cxnLst>
    <dgm:cxn modelId="{2C2720D7-4D4D-4D14-A5DC-1FABC546F037}" type="presOf" srcId="{954ACE1E-D0B4-4AF3-A035-B94BDBFE9006}" destId="{27785F57-9A60-4964-8EF1-46EF1B029D83}" srcOrd="0" destOrd="0" presId="urn:microsoft.com/office/officeart/2005/8/layout/orgChart1"/>
    <dgm:cxn modelId="{D9419844-0F38-4162-9813-4E2C3CC8A476}" type="presOf" srcId="{031B36C2-3F24-4BD6-A869-10897EC20D65}" destId="{E96E4B56-ADFF-4D8A-8B5A-9739D3E4CD4D}" srcOrd="0" destOrd="0" presId="urn:microsoft.com/office/officeart/2005/8/layout/orgChart1"/>
    <dgm:cxn modelId="{52F09887-32C3-47DF-AE80-9BE04F9D48E4}" type="presOf" srcId="{A41E6DD6-2731-40BC-828E-6AA4BDBA0646}" destId="{D1F864C9-F91E-4E29-B1E4-370655D93459}" srcOrd="0" destOrd="0" presId="urn:microsoft.com/office/officeart/2005/8/layout/orgChart1"/>
    <dgm:cxn modelId="{8152440B-5F9E-4975-95AE-6C85A9EC78D5}" type="presOf" srcId="{A7DEC1CC-0934-43DE-ADDD-BB013E353070}" destId="{1E1E5DA0-D337-4170-BDF8-9C32B85DABD8}" srcOrd="1" destOrd="0" presId="urn:microsoft.com/office/officeart/2005/8/layout/orgChart1"/>
    <dgm:cxn modelId="{771B4093-C3C4-4407-94CD-2E00555430C9}" type="presOf" srcId="{031B36C2-3F24-4BD6-A869-10897EC20D65}" destId="{8E42555B-85F0-4240-A2D7-9A85CCC9AA9A}" srcOrd="1" destOrd="0" presId="urn:microsoft.com/office/officeart/2005/8/layout/orgChart1"/>
    <dgm:cxn modelId="{9121BC26-9B26-4588-8794-9E0A10A1BEED}" srcId="{A7DEC1CC-0934-43DE-ADDD-BB013E353070}" destId="{031B36C2-3F24-4BD6-A869-10897EC20D65}" srcOrd="2" destOrd="0" parTransId="{41C5FC88-7945-41CB-A2C8-5533855ABA08}" sibTransId="{EAC6EC55-ABD4-4EEE-A9D0-EAA7B3D25D6B}"/>
    <dgm:cxn modelId="{07F36B22-247D-411A-95A9-BCB216424145}" srcId="{2A5A3469-EDAB-442F-AEFD-6AB3681907F5}" destId="{A7DEC1CC-0934-43DE-ADDD-BB013E353070}" srcOrd="0" destOrd="0" parTransId="{CD826BA5-7673-4A5F-8EE6-6F4BF44AD991}" sibTransId="{15ACD435-3D18-4D2C-B937-5C42FCE1D6B5}"/>
    <dgm:cxn modelId="{94339C7F-6200-4A6A-B123-261A05A4B52C}" type="presOf" srcId="{A7DEC1CC-0934-43DE-ADDD-BB013E353070}" destId="{9FB73971-EFD0-4CE1-B1C2-87B7E2B75FBC}" srcOrd="0" destOrd="0" presId="urn:microsoft.com/office/officeart/2005/8/layout/orgChart1"/>
    <dgm:cxn modelId="{2C075768-E9EF-4BD4-ACF3-605E6746FF7E}" type="presOf" srcId="{43C55DBC-3C38-4DEB-982A-8F661C779570}" destId="{46C1286E-7658-4B0D-B39D-0E71249C3C6C}" srcOrd="1" destOrd="0" presId="urn:microsoft.com/office/officeart/2005/8/layout/orgChart1"/>
    <dgm:cxn modelId="{7B216528-0402-406A-91A5-85B97E84FFE1}" type="presOf" srcId="{954ACE1E-D0B4-4AF3-A035-B94BDBFE9006}" destId="{954D71AA-9DCF-43CB-BA5D-BDC5BF3A453E}" srcOrd="1" destOrd="0" presId="urn:microsoft.com/office/officeart/2005/8/layout/orgChart1"/>
    <dgm:cxn modelId="{AE90D44A-D151-4F69-99B0-914A4B226646}" srcId="{A7DEC1CC-0934-43DE-ADDD-BB013E353070}" destId="{954ACE1E-D0B4-4AF3-A035-B94BDBFE9006}" srcOrd="1" destOrd="0" parTransId="{B03AC5BE-4D7F-4354-9836-59A7229E0426}" sibTransId="{946B8E53-FB25-4390-B346-C09E71D281E7}"/>
    <dgm:cxn modelId="{F152F80B-4EC2-4AF2-95DC-CCCC4358E51C}" type="presOf" srcId="{43C55DBC-3C38-4DEB-982A-8F661C779570}" destId="{BE697CAB-5F64-43C8-853C-CC38FAF66773}" srcOrd="0" destOrd="0" presId="urn:microsoft.com/office/officeart/2005/8/layout/orgChart1"/>
    <dgm:cxn modelId="{A73A19C5-F87D-4C9F-8A49-4210073A02AA}" type="presOf" srcId="{41C5FC88-7945-41CB-A2C8-5533855ABA08}" destId="{57E2B537-5FC3-40F2-B5CD-B53E5C729541}" srcOrd="0" destOrd="0" presId="urn:microsoft.com/office/officeart/2005/8/layout/orgChart1"/>
    <dgm:cxn modelId="{7FBC3EFF-8748-48D3-903A-AA662F7B6520}" type="presOf" srcId="{B03AC5BE-4D7F-4354-9836-59A7229E0426}" destId="{4DA0FF9D-C9CA-42AB-9D65-31EFBF31B500}" srcOrd="0" destOrd="0" presId="urn:microsoft.com/office/officeart/2005/8/layout/orgChart1"/>
    <dgm:cxn modelId="{1DBE05DF-68E9-4A7D-B6F2-5268668F1480}" type="presOf" srcId="{2A5A3469-EDAB-442F-AEFD-6AB3681907F5}" destId="{7A1EF971-56C7-4624-AC12-EC77DFDCEFFF}" srcOrd="0" destOrd="0" presId="urn:microsoft.com/office/officeart/2005/8/layout/orgChart1"/>
    <dgm:cxn modelId="{F8261006-A727-4DE9-80B2-24610424AAA0}" srcId="{A7DEC1CC-0934-43DE-ADDD-BB013E353070}" destId="{43C55DBC-3C38-4DEB-982A-8F661C779570}" srcOrd="0" destOrd="0" parTransId="{A41E6DD6-2731-40BC-828E-6AA4BDBA0646}" sibTransId="{53636040-F243-4C6E-8EEA-882B6EE9FDFB}"/>
    <dgm:cxn modelId="{82279747-D6B3-42C0-B6FB-EDCBBDF432F1}" type="presParOf" srcId="{7A1EF971-56C7-4624-AC12-EC77DFDCEFFF}" destId="{FD4A8D9B-EE48-43C0-BA0C-6ACA0BEBCD62}" srcOrd="0" destOrd="0" presId="urn:microsoft.com/office/officeart/2005/8/layout/orgChart1"/>
    <dgm:cxn modelId="{ED6EFEC6-3877-4FBF-9F66-227ED720649E}" type="presParOf" srcId="{FD4A8D9B-EE48-43C0-BA0C-6ACA0BEBCD62}" destId="{F6568782-3D0D-4C16-ABF7-BA9C6E76E978}" srcOrd="0" destOrd="0" presId="urn:microsoft.com/office/officeart/2005/8/layout/orgChart1"/>
    <dgm:cxn modelId="{CE1920F4-DB21-49CE-8102-771924A025F5}" type="presParOf" srcId="{F6568782-3D0D-4C16-ABF7-BA9C6E76E978}" destId="{9FB73971-EFD0-4CE1-B1C2-87B7E2B75FBC}" srcOrd="0" destOrd="0" presId="urn:microsoft.com/office/officeart/2005/8/layout/orgChart1"/>
    <dgm:cxn modelId="{1B1999C0-FCEA-440E-8CE4-774BF6EB99C6}" type="presParOf" srcId="{F6568782-3D0D-4C16-ABF7-BA9C6E76E978}" destId="{1E1E5DA0-D337-4170-BDF8-9C32B85DABD8}" srcOrd="1" destOrd="0" presId="urn:microsoft.com/office/officeart/2005/8/layout/orgChart1"/>
    <dgm:cxn modelId="{3E261FB9-5916-42DE-A485-4C6471B187BF}" type="presParOf" srcId="{FD4A8D9B-EE48-43C0-BA0C-6ACA0BEBCD62}" destId="{6B27BF15-FFB5-4EB8-8578-AC01FD26034F}" srcOrd="1" destOrd="0" presId="urn:microsoft.com/office/officeart/2005/8/layout/orgChart1"/>
    <dgm:cxn modelId="{2F338D4B-7235-4137-B258-B0E0D194666C}" type="presParOf" srcId="{6B27BF15-FFB5-4EB8-8578-AC01FD26034F}" destId="{D1F864C9-F91E-4E29-B1E4-370655D93459}" srcOrd="0" destOrd="0" presId="urn:microsoft.com/office/officeart/2005/8/layout/orgChart1"/>
    <dgm:cxn modelId="{3B1B5ACB-5F7A-4F6D-862E-A2C122A7189A}" type="presParOf" srcId="{6B27BF15-FFB5-4EB8-8578-AC01FD26034F}" destId="{2E474385-CD06-45A7-AD86-37F60FB069D8}" srcOrd="1" destOrd="0" presId="urn:microsoft.com/office/officeart/2005/8/layout/orgChart1"/>
    <dgm:cxn modelId="{7B9A239A-9AB3-46A8-A30F-0C6842AC42D0}" type="presParOf" srcId="{2E474385-CD06-45A7-AD86-37F60FB069D8}" destId="{F20C898B-1765-41C4-B22F-3EA2B8035A84}" srcOrd="0" destOrd="0" presId="urn:microsoft.com/office/officeart/2005/8/layout/orgChart1"/>
    <dgm:cxn modelId="{9F032BDA-9083-4216-AE04-F089086E9CCC}" type="presParOf" srcId="{F20C898B-1765-41C4-B22F-3EA2B8035A84}" destId="{BE697CAB-5F64-43C8-853C-CC38FAF66773}" srcOrd="0" destOrd="0" presId="urn:microsoft.com/office/officeart/2005/8/layout/orgChart1"/>
    <dgm:cxn modelId="{4CF60AD3-A417-4D7F-B5C1-85D6ADCB9F32}" type="presParOf" srcId="{F20C898B-1765-41C4-B22F-3EA2B8035A84}" destId="{46C1286E-7658-4B0D-B39D-0E71249C3C6C}" srcOrd="1" destOrd="0" presId="urn:microsoft.com/office/officeart/2005/8/layout/orgChart1"/>
    <dgm:cxn modelId="{D03D338D-A649-456F-8559-8C41CB84710B}" type="presParOf" srcId="{2E474385-CD06-45A7-AD86-37F60FB069D8}" destId="{2ACE897E-A4AA-40FC-937D-184DCB4D14D5}" srcOrd="1" destOrd="0" presId="urn:microsoft.com/office/officeart/2005/8/layout/orgChart1"/>
    <dgm:cxn modelId="{A649CD4D-964A-4FAA-9E4F-B3A0C0AC5DCB}" type="presParOf" srcId="{2E474385-CD06-45A7-AD86-37F60FB069D8}" destId="{35B2AFBE-8388-45CF-9FEA-F67C318CC5A4}" srcOrd="2" destOrd="0" presId="urn:microsoft.com/office/officeart/2005/8/layout/orgChart1"/>
    <dgm:cxn modelId="{B8B5EF12-390C-48EF-A9C2-DF9D3CF0AEB4}" type="presParOf" srcId="{6B27BF15-FFB5-4EB8-8578-AC01FD26034F}" destId="{4DA0FF9D-C9CA-42AB-9D65-31EFBF31B500}" srcOrd="2" destOrd="0" presId="urn:microsoft.com/office/officeart/2005/8/layout/orgChart1"/>
    <dgm:cxn modelId="{2EC5359C-4220-4876-9873-9A98F0E2471E}" type="presParOf" srcId="{6B27BF15-FFB5-4EB8-8578-AC01FD26034F}" destId="{555B0C44-367E-4D4A-A7C4-1E1A8B0060CF}" srcOrd="3" destOrd="0" presId="urn:microsoft.com/office/officeart/2005/8/layout/orgChart1"/>
    <dgm:cxn modelId="{5C950C6F-2865-43AC-833D-8C8EA076CE1A}" type="presParOf" srcId="{555B0C44-367E-4D4A-A7C4-1E1A8B0060CF}" destId="{D877DAB1-AE80-4B63-9663-DD7489600FCE}" srcOrd="0" destOrd="0" presId="urn:microsoft.com/office/officeart/2005/8/layout/orgChart1"/>
    <dgm:cxn modelId="{BFE4048F-ABB6-4C2C-8EE2-50B048A24CEF}" type="presParOf" srcId="{D877DAB1-AE80-4B63-9663-DD7489600FCE}" destId="{27785F57-9A60-4964-8EF1-46EF1B029D83}" srcOrd="0" destOrd="0" presId="urn:microsoft.com/office/officeart/2005/8/layout/orgChart1"/>
    <dgm:cxn modelId="{89DD954C-DB20-4F9C-8A5C-7A071C4A49B3}" type="presParOf" srcId="{D877DAB1-AE80-4B63-9663-DD7489600FCE}" destId="{954D71AA-9DCF-43CB-BA5D-BDC5BF3A453E}" srcOrd="1" destOrd="0" presId="urn:microsoft.com/office/officeart/2005/8/layout/orgChart1"/>
    <dgm:cxn modelId="{CB89A211-83DB-4E4E-AF83-E7FD77BD9956}" type="presParOf" srcId="{555B0C44-367E-4D4A-A7C4-1E1A8B0060CF}" destId="{AF24121A-BB7B-4238-9DEF-22B641C8B4D1}" srcOrd="1" destOrd="0" presId="urn:microsoft.com/office/officeart/2005/8/layout/orgChart1"/>
    <dgm:cxn modelId="{B6C16F63-6124-498A-A97E-445651281633}" type="presParOf" srcId="{555B0C44-367E-4D4A-A7C4-1E1A8B0060CF}" destId="{475E9142-F066-43D1-B00F-5166DB53A44B}" srcOrd="2" destOrd="0" presId="urn:microsoft.com/office/officeart/2005/8/layout/orgChart1"/>
    <dgm:cxn modelId="{87B85D29-1F2A-42C8-B7C4-2EB6C64A92BF}" type="presParOf" srcId="{6B27BF15-FFB5-4EB8-8578-AC01FD26034F}" destId="{57E2B537-5FC3-40F2-B5CD-B53E5C729541}" srcOrd="4" destOrd="0" presId="urn:microsoft.com/office/officeart/2005/8/layout/orgChart1"/>
    <dgm:cxn modelId="{AC669906-75A3-4FC0-AE8C-A24E1EC5F5E3}" type="presParOf" srcId="{6B27BF15-FFB5-4EB8-8578-AC01FD26034F}" destId="{F8BE4794-BC8B-452C-8295-761722913ECD}" srcOrd="5" destOrd="0" presId="urn:microsoft.com/office/officeart/2005/8/layout/orgChart1"/>
    <dgm:cxn modelId="{90200C88-8A1B-4D19-B908-AFDD7D77FCF3}" type="presParOf" srcId="{F8BE4794-BC8B-452C-8295-761722913ECD}" destId="{BCA63CCD-5355-4B1A-BDD2-591DD0222D63}" srcOrd="0" destOrd="0" presId="urn:microsoft.com/office/officeart/2005/8/layout/orgChart1"/>
    <dgm:cxn modelId="{6DA6612A-96A4-416A-8CAE-9A10587CB52F}" type="presParOf" srcId="{BCA63CCD-5355-4B1A-BDD2-591DD0222D63}" destId="{E96E4B56-ADFF-4D8A-8B5A-9739D3E4CD4D}" srcOrd="0" destOrd="0" presId="urn:microsoft.com/office/officeart/2005/8/layout/orgChart1"/>
    <dgm:cxn modelId="{64040213-9836-4508-B841-4B425623351A}" type="presParOf" srcId="{BCA63CCD-5355-4B1A-BDD2-591DD0222D63}" destId="{8E42555B-85F0-4240-A2D7-9A85CCC9AA9A}" srcOrd="1" destOrd="0" presId="urn:microsoft.com/office/officeart/2005/8/layout/orgChart1"/>
    <dgm:cxn modelId="{1F795764-8078-4720-B12C-1682FE90C036}" type="presParOf" srcId="{F8BE4794-BC8B-452C-8295-761722913ECD}" destId="{37D9EBD2-B428-4E9F-89D1-C1BCB577EE13}" srcOrd="1" destOrd="0" presId="urn:microsoft.com/office/officeart/2005/8/layout/orgChart1"/>
    <dgm:cxn modelId="{E85C12FF-2BF1-4813-BF64-F842E3D89971}" type="presParOf" srcId="{F8BE4794-BC8B-452C-8295-761722913ECD}" destId="{751E8355-7037-4362-9329-D1F987B362FA}" srcOrd="2" destOrd="0" presId="urn:microsoft.com/office/officeart/2005/8/layout/orgChart1"/>
    <dgm:cxn modelId="{5FB02589-CC10-4564-AB42-6E33A5050412}" type="presParOf" srcId="{FD4A8D9B-EE48-43C0-BA0C-6ACA0BEBCD62}" destId="{0DB07E06-8011-42C0-B6CC-C0FCF0C91A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B07129-9566-418A-953C-43A7F5F2C76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33D081F-BA62-4FA2-A527-C3DA6EA92456}">
      <dgm:prSet phldrT="[Texto]"/>
      <dgm:spPr/>
      <dgm:t>
        <a:bodyPr/>
        <a:lstStyle/>
        <a:p>
          <a:r>
            <a:rPr lang="pt-BR" dirty="0" smtClean="0"/>
            <a:t>Procuradoria-Geral Adjunta das Entidades Autárquicas Municipais</a:t>
          </a:r>
          <a:endParaRPr lang="pt-BR" dirty="0"/>
        </a:p>
      </dgm:t>
    </dgm:pt>
    <dgm:pt modelId="{C3770D32-FE57-4448-A828-033B6413696F}" type="parTrans" cxnId="{11425A5B-4CA1-4843-A688-6E0846D0245E}">
      <dgm:prSet/>
      <dgm:spPr/>
      <dgm:t>
        <a:bodyPr/>
        <a:lstStyle/>
        <a:p>
          <a:endParaRPr lang="pt-BR"/>
        </a:p>
      </dgm:t>
    </dgm:pt>
    <dgm:pt modelId="{2943AA4C-9776-4243-80B5-A50F652260FA}" type="sibTrans" cxnId="{11425A5B-4CA1-4843-A688-6E0846D0245E}">
      <dgm:prSet/>
      <dgm:spPr/>
      <dgm:t>
        <a:bodyPr/>
        <a:lstStyle/>
        <a:p>
          <a:endParaRPr lang="pt-BR"/>
        </a:p>
      </dgm:t>
    </dgm:pt>
    <dgm:pt modelId="{BD51C2D5-16B7-45D1-AACA-12035140F3CE}">
      <dgm:prSet phldrT="[Texto]"/>
      <dgm:spPr/>
      <dgm:t>
        <a:bodyPr/>
        <a:lstStyle/>
        <a:p>
          <a:r>
            <a:rPr lang="pt-BR" dirty="0" smtClean="0"/>
            <a:t>Procuradoria Especializada da SUDECAP </a:t>
          </a:r>
        </a:p>
        <a:p>
          <a:r>
            <a:rPr lang="pt-BR" dirty="0" smtClean="0"/>
            <a:t>(atual Diretoria Jurídica)</a:t>
          </a:r>
          <a:endParaRPr lang="pt-BR" dirty="0"/>
        </a:p>
      </dgm:t>
    </dgm:pt>
    <dgm:pt modelId="{7005C054-D205-4560-B92B-7AD7C09E582B}" type="parTrans" cxnId="{BCAA70D1-1BB7-45E8-9407-2EF953332783}">
      <dgm:prSet/>
      <dgm:spPr/>
      <dgm:t>
        <a:bodyPr/>
        <a:lstStyle/>
        <a:p>
          <a:endParaRPr lang="pt-BR"/>
        </a:p>
      </dgm:t>
    </dgm:pt>
    <dgm:pt modelId="{5D5EB25E-E6C9-4139-B9B9-6AB44CE9CC7C}" type="sibTrans" cxnId="{BCAA70D1-1BB7-45E8-9407-2EF953332783}">
      <dgm:prSet/>
      <dgm:spPr/>
      <dgm:t>
        <a:bodyPr/>
        <a:lstStyle/>
        <a:p>
          <a:endParaRPr lang="pt-BR"/>
        </a:p>
      </dgm:t>
    </dgm:pt>
    <dgm:pt modelId="{2BD83CE2-3A60-492D-9883-B6A0448552DB}">
      <dgm:prSet phldrT="[Texto]"/>
      <dgm:spPr/>
      <dgm:t>
        <a:bodyPr/>
        <a:lstStyle/>
        <a:p>
          <a:r>
            <a:rPr lang="pt-BR" dirty="0" smtClean="0"/>
            <a:t>Procuradoria Especializada da SLU </a:t>
          </a:r>
        </a:p>
        <a:p>
          <a:r>
            <a:rPr lang="pt-BR" dirty="0" smtClean="0"/>
            <a:t>(atual Diretoria Jurídica)</a:t>
          </a:r>
          <a:endParaRPr lang="pt-BR" dirty="0"/>
        </a:p>
      </dgm:t>
    </dgm:pt>
    <dgm:pt modelId="{BF0FE974-ED58-495B-AFBE-18596406F3D3}" type="parTrans" cxnId="{2638977C-CB08-4959-B80F-FAB5578B98E0}">
      <dgm:prSet/>
      <dgm:spPr/>
      <dgm:t>
        <a:bodyPr/>
        <a:lstStyle/>
        <a:p>
          <a:endParaRPr lang="pt-BR"/>
        </a:p>
      </dgm:t>
    </dgm:pt>
    <dgm:pt modelId="{1158FF50-563D-4FC1-8377-F9D065D4962F}" type="sibTrans" cxnId="{2638977C-CB08-4959-B80F-FAB5578B98E0}">
      <dgm:prSet/>
      <dgm:spPr/>
      <dgm:t>
        <a:bodyPr/>
        <a:lstStyle/>
        <a:p>
          <a:endParaRPr lang="pt-BR"/>
        </a:p>
      </dgm:t>
    </dgm:pt>
    <dgm:pt modelId="{638B4DA9-650E-44F1-9343-D0CD4183928A}">
      <dgm:prSet phldrT="[Texto]"/>
      <dgm:spPr/>
      <dgm:t>
        <a:bodyPr/>
        <a:lstStyle/>
        <a:p>
          <a:r>
            <a:rPr lang="pt-BR" dirty="0" smtClean="0"/>
            <a:t>Procuradoria Especializada da FPM</a:t>
          </a:r>
        </a:p>
        <a:p>
          <a:r>
            <a:rPr lang="pt-BR" dirty="0" smtClean="0"/>
            <a:t>(sem cargo)</a:t>
          </a:r>
          <a:endParaRPr lang="pt-BR" dirty="0"/>
        </a:p>
      </dgm:t>
    </dgm:pt>
    <dgm:pt modelId="{3049EEDD-ADE7-4999-8EC2-80DC0F73BB4C}" type="parTrans" cxnId="{CDDF4877-9CEB-4C07-BB0C-821B9D3D5A1F}">
      <dgm:prSet/>
      <dgm:spPr/>
      <dgm:t>
        <a:bodyPr/>
        <a:lstStyle/>
        <a:p>
          <a:endParaRPr lang="pt-BR"/>
        </a:p>
      </dgm:t>
    </dgm:pt>
    <dgm:pt modelId="{92CAAEC5-38AA-478D-978E-94D0984F1338}" type="sibTrans" cxnId="{CDDF4877-9CEB-4C07-BB0C-821B9D3D5A1F}">
      <dgm:prSet/>
      <dgm:spPr/>
      <dgm:t>
        <a:bodyPr/>
        <a:lstStyle/>
        <a:p>
          <a:endParaRPr lang="pt-BR"/>
        </a:p>
      </dgm:t>
    </dgm:pt>
    <dgm:pt modelId="{C1D3CAC6-0960-47CB-AF1B-F581A9698401}">
      <dgm:prSet/>
      <dgm:spPr/>
      <dgm:t>
        <a:bodyPr/>
        <a:lstStyle/>
        <a:p>
          <a:r>
            <a:rPr lang="pt-BR" dirty="0" smtClean="0"/>
            <a:t>Procuradoria Especializada da FMC</a:t>
          </a:r>
        </a:p>
        <a:p>
          <a:r>
            <a:rPr lang="pt-BR" dirty="0" smtClean="0"/>
            <a:t>(sem cargo)</a:t>
          </a:r>
          <a:endParaRPr lang="pt-BR" dirty="0"/>
        </a:p>
      </dgm:t>
    </dgm:pt>
    <dgm:pt modelId="{34E97891-75A4-466E-AFE5-6689BCFFF578}" type="parTrans" cxnId="{B4F1C639-06F0-4B40-A8FF-63F9BC43DBAD}">
      <dgm:prSet/>
      <dgm:spPr/>
      <dgm:t>
        <a:bodyPr/>
        <a:lstStyle/>
        <a:p>
          <a:endParaRPr lang="pt-BR"/>
        </a:p>
      </dgm:t>
    </dgm:pt>
    <dgm:pt modelId="{F470CF2A-C1AE-4712-B83E-A018A9521F54}" type="sibTrans" cxnId="{B4F1C639-06F0-4B40-A8FF-63F9BC43DBAD}">
      <dgm:prSet/>
      <dgm:spPr/>
      <dgm:t>
        <a:bodyPr/>
        <a:lstStyle/>
        <a:p>
          <a:endParaRPr lang="pt-BR"/>
        </a:p>
      </dgm:t>
    </dgm:pt>
    <dgm:pt modelId="{32B310D4-52D6-479D-A898-FAC985CE7638}">
      <dgm:prSet/>
      <dgm:spPr/>
      <dgm:t>
        <a:bodyPr/>
        <a:lstStyle/>
        <a:p>
          <a:r>
            <a:rPr lang="pt-BR" dirty="0" smtClean="0"/>
            <a:t>Procuradoria Especializada da FZB</a:t>
          </a:r>
        </a:p>
        <a:p>
          <a:r>
            <a:rPr lang="pt-BR" dirty="0" smtClean="0"/>
            <a:t>(sem cargo)</a:t>
          </a:r>
          <a:endParaRPr lang="pt-BR" dirty="0"/>
        </a:p>
      </dgm:t>
    </dgm:pt>
    <dgm:pt modelId="{26436642-874A-4074-8DE9-E1D74B098173}" type="parTrans" cxnId="{00A53DDD-07CE-4B4D-82EA-364BF5B70542}">
      <dgm:prSet/>
      <dgm:spPr/>
      <dgm:t>
        <a:bodyPr/>
        <a:lstStyle/>
        <a:p>
          <a:endParaRPr lang="pt-BR"/>
        </a:p>
      </dgm:t>
    </dgm:pt>
    <dgm:pt modelId="{217DDE39-0201-430C-AD3B-152FD87C4B75}" type="sibTrans" cxnId="{00A53DDD-07CE-4B4D-82EA-364BF5B70542}">
      <dgm:prSet/>
      <dgm:spPr/>
      <dgm:t>
        <a:bodyPr/>
        <a:lstStyle/>
        <a:p>
          <a:endParaRPr lang="pt-BR"/>
        </a:p>
      </dgm:t>
    </dgm:pt>
    <dgm:pt modelId="{2D24A495-15B3-43E1-A78B-D839D9A34358}" type="pres">
      <dgm:prSet presAssocID="{2EB07129-9566-418A-953C-43A7F5F2C7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AEF088E7-3B62-4DE6-BC66-1DB5E4724C12}" type="pres">
      <dgm:prSet presAssocID="{533D081F-BA62-4FA2-A527-C3DA6EA92456}" presName="hierRoot1" presStyleCnt="0">
        <dgm:presLayoutVars>
          <dgm:hierBranch val="init"/>
        </dgm:presLayoutVars>
      </dgm:prSet>
      <dgm:spPr/>
    </dgm:pt>
    <dgm:pt modelId="{D1DB5360-1E06-48A5-888D-81A3D54575B7}" type="pres">
      <dgm:prSet presAssocID="{533D081F-BA62-4FA2-A527-C3DA6EA92456}" presName="rootComposite1" presStyleCnt="0"/>
      <dgm:spPr/>
    </dgm:pt>
    <dgm:pt modelId="{790DE676-3502-4AD5-AFA6-4126050E6CFE}" type="pres">
      <dgm:prSet presAssocID="{533D081F-BA62-4FA2-A527-C3DA6EA9245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7C129A2-2E0A-4DEA-B89A-78E46FEC7E78}" type="pres">
      <dgm:prSet presAssocID="{533D081F-BA62-4FA2-A527-C3DA6EA92456}" presName="rootConnector1" presStyleLbl="node1" presStyleIdx="0" presStyleCnt="0"/>
      <dgm:spPr/>
      <dgm:t>
        <a:bodyPr/>
        <a:lstStyle/>
        <a:p>
          <a:endParaRPr lang="pt-BR"/>
        </a:p>
      </dgm:t>
    </dgm:pt>
    <dgm:pt modelId="{387B6997-FCFA-4A24-8516-08963045927C}" type="pres">
      <dgm:prSet presAssocID="{533D081F-BA62-4FA2-A527-C3DA6EA92456}" presName="hierChild2" presStyleCnt="0"/>
      <dgm:spPr/>
    </dgm:pt>
    <dgm:pt modelId="{74DB9100-38A4-43DB-A31F-3C42B3F43873}" type="pres">
      <dgm:prSet presAssocID="{7005C054-D205-4560-B92B-7AD7C09E582B}" presName="Name37" presStyleLbl="parChTrans1D2" presStyleIdx="0" presStyleCnt="5"/>
      <dgm:spPr/>
      <dgm:t>
        <a:bodyPr/>
        <a:lstStyle/>
        <a:p>
          <a:endParaRPr lang="pt-BR"/>
        </a:p>
      </dgm:t>
    </dgm:pt>
    <dgm:pt modelId="{E4605A61-AB46-45AA-B763-E423B9AEA87E}" type="pres">
      <dgm:prSet presAssocID="{BD51C2D5-16B7-45D1-AACA-12035140F3CE}" presName="hierRoot2" presStyleCnt="0">
        <dgm:presLayoutVars>
          <dgm:hierBranch val="init"/>
        </dgm:presLayoutVars>
      </dgm:prSet>
      <dgm:spPr/>
    </dgm:pt>
    <dgm:pt modelId="{0617C12C-E77E-4268-BBEB-64465B102CD8}" type="pres">
      <dgm:prSet presAssocID="{BD51C2D5-16B7-45D1-AACA-12035140F3CE}" presName="rootComposite" presStyleCnt="0"/>
      <dgm:spPr/>
    </dgm:pt>
    <dgm:pt modelId="{3BA29DA6-CD98-4B05-A34D-C69CE86911A6}" type="pres">
      <dgm:prSet presAssocID="{BD51C2D5-16B7-45D1-AACA-12035140F3CE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34134C4-6651-441C-A358-1B68FFEE6E1E}" type="pres">
      <dgm:prSet presAssocID="{BD51C2D5-16B7-45D1-AACA-12035140F3CE}" presName="rootConnector" presStyleLbl="node2" presStyleIdx="0" presStyleCnt="5"/>
      <dgm:spPr/>
      <dgm:t>
        <a:bodyPr/>
        <a:lstStyle/>
        <a:p>
          <a:endParaRPr lang="pt-BR"/>
        </a:p>
      </dgm:t>
    </dgm:pt>
    <dgm:pt modelId="{AFC7AB3E-3C59-444D-B501-0302B5E9F11E}" type="pres">
      <dgm:prSet presAssocID="{BD51C2D5-16B7-45D1-AACA-12035140F3CE}" presName="hierChild4" presStyleCnt="0"/>
      <dgm:spPr/>
    </dgm:pt>
    <dgm:pt modelId="{0BDAA5DD-C404-4AE9-B4F6-EF563102BDAE}" type="pres">
      <dgm:prSet presAssocID="{BD51C2D5-16B7-45D1-AACA-12035140F3CE}" presName="hierChild5" presStyleCnt="0"/>
      <dgm:spPr/>
    </dgm:pt>
    <dgm:pt modelId="{B7921848-488D-4F50-96E9-C8B43501C934}" type="pres">
      <dgm:prSet presAssocID="{BF0FE974-ED58-495B-AFBE-18596406F3D3}" presName="Name37" presStyleLbl="parChTrans1D2" presStyleIdx="1" presStyleCnt="5"/>
      <dgm:spPr/>
      <dgm:t>
        <a:bodyPr/>
        <a:lstStyle/>
        <a:p>
          <a:endParaRPr lang="pt-BR"/>
        </a:p>
      </dgm:t>
    </dgm:pt>
    <dgm:pt modelId="{06A72F8F-75CF-4DD0-9B45-EAB0C52D11EB}" type="pres">
      <dgm:prSet presAssocID="{2BD83CE2-3A60-492D-9883-B6A0448552DB}" presName="hierRoot2" presStyleCnt="0">
        <dgm:presLayoutVars>
          <dgm:hierBranch val="init"/>
        </dgm:presLayoutVars>
      </dgm:prSet>
      <dgm:spPr/>
    </dgm:pt>
    <dgm:pt modelId="{CB03AB43-9B61-4B5F-8188-DF7706CC7E82}" type="pres">
      <dgm:prSet presAssocID="{2BD83CE2-3A60-492D-9883-B6A0448552DB}" presName="rootComposite" presStyleCnt="0"/>
      <dgm:spPr/>
    </dgm:pt>
    <dgm:pt modelId="{AABC8DF3-3060-4061-8EEE-CC67E9190396}" type="pres">
      <dgm:prSet presAssocID="{2BD83CE2-3A60-492D-9883-B6A0448552DB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B0022DA-B5E7-47F3-BA1A-0D6AEF9BB8B9}" type="pres">
      <dgm:prSet presAssocID="{2BD83CE2-3A60-492D-9883-B6A0448552DB}" presName="rootConnector" presStyleLbl="node2" presStyleIdx="1" presStyleCnt="5"/>
      <dgm:spPr/>
      <dgm:t>
        <a:bodyPr/>
        <a:lstStyle/>
        <a:p>
          <a:endParaRPr lang="pt-BR"/>
        </a:p>
      </dgm:t>
    </dgm:pt>
    <dgm:pt modelId="{8DA37A7D-5307-4986-BB05-1363DD7ACBE3}" type="pres">
      <dgm:prSet presAssocID="{2BD83CE2-3A60-492D-9883-B6A0448552DB}" presName="hierChild4" presStyleCnt="0"/>
      <dgm:spPr/>
    </dgm:pt>
    <dgm:pt modelId="{A4D782E8-1031-45B5-8025-5CB6114B79DB}" type="pres">
      <dgm:prSet presAssocID="{2BD83CE2-3A60-492D-9883-B6A0448552DB}" presName="hierChild5" presStyleCnt="0"/>
      <dgm:spPr/>
    </dgm:pt>
    <dgm:pt modelId="{401CC7C0-32F3-4B91-9FF3-8A82E5ED84E5}" type="pres">
      <dgm:prSet presAssocID="{3049EEDD-ADE7-4999-8EC2-80DC0F73BB4C}" presName="Name37" presStyleLbl="parChTrans1D2" presStyleIdx="2" presStyleCnt="5"/>
      <dgm:spPr/>
      <dgm:t>
        <a:bodyPr/>
        <a:lstStyle/>
        <a:p>
          <a:endParaRPr lang="pt-BR"/>
        </a:p>
      </dgm:t>
    </dgm:pt>
    <dgm:pt modelId="{044DCFA5-BE26-49FE-966C-EB069D360693}" type="pres">
      <dgm:prSet presAssocID="{638B4DA9-650E-44F1-9343-D0CD4183928A}" presName="hierRoot2" presStyleCnt="0">
        <dgm:presLayoutVars>
          <dgm:hierBranch val="init"/>
        </dgm:presLayoutVars>
      </dgm:prSet>
      <dgm:spPr/>
    </dgm:pt>
    <dgm:pt modelId="{1332A16D-5760-4E66-B565-7A30956D6F49}" type="pres">
      <dgm:prSet presAssocID="{638B4DA9-650E-44F1-9343-D0CD4183928A}" presName="rootComposite" presStyleCnt="0"/>
      <dgm:spPr/>
    </dgm:pt>
    <dgm:pt modelId="{E0031B67-3B0D-43C0-868D-A8FCD711B9D6}" type="pres">
      <dgm:prSet presAssocID="{638B4DA9-650E-44F1-9343-D0CD4183928A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DA4CCEF-8419-4D45-BE3F-069489D23898}" type="pres">
      <dgm:prSet presAssocID="{638B4DA9-650E-44F1-9343-D0CD4183928A}" presName="rootConnector" presStyleLbl="node2" presStyleIdx="2" presStyleCnt="5"/>
      <dgm:spPr/>
      <dgm:t>
        <a:bodyPr/>
        <a:lstStyle/>
        <a:p>
          <a:endParaRPr lang="pt-BR"/>
        </a:p>
      </dgm:t>
    </dgm:pt>
    <dgm:pt modelId="{F7661DB9-4BBD-4C2D-90E2-FCC492C8B7DA}" type="pres">
      <dgm:prSet presAssocID="{638B4DA9-650E-44F1-9343-D0CD4183928A}" presName="hierChild4" presStyleCnt="0"/>
      <dgm:spPr/>
    </dgm:pt>
    <dgm:pt modelId="{149F6B69-1DC3-4040-84A2-B052C2039163}" type="pres">
      <dgm:prSet presAssocID="{638B4DA9-650E-44F1-9343-D0CD4183928A}" presName="hierChild5" presStyleCnt="0"/>
      <dgm:spPr/>
    </dgm:pt>
    <dgm:pt modelId="{0ACCAB8D-89C5-480E-9455-D89A8EB93F4A}" type="pres">
      <dgm:prSet presAssocID="{34E97891-75A4-466E-AFE5-6689BCFFF578}" presName="Name37" presStyleLbl="parChTrans1D2" presStyleIdx="3" presStyleCnt="5"/>
      <dgm:spPr/>
      <dgm:t>
        <a:bodyPr/>
        <a:lstStyle/>
        <a:p>
          <a:endParaRPr lang="pt-BR"/>
        </a:p>
      </dgm:t>
    </dgm:pt>
    <dgm:pt modelId="{816FEDFE-670F-4FF9-8B3D-0A3AC499534C}" type="pres">
      <dgm:prSet presAssocID="{C1D3CAC6-0960-47CB-AF1B-F581A9698401}" presName="hierRoot2" presStyleCnt="0">
        <dgm:presLayoutVars>
          <dgm:hierBranch val="init"/>
        </dgm:presLayoutVars>
      </dgm:prSet>
      <dgm:spPr/>
    </dgm:pt>
    <dgm:pt modelId="{3BC2C748-9967-4AF8-9D40-E79E2BE7E37E}" type="pres">
      <dgm:prSet presAssocID="{C1D3CAC6-0960-47CB-AF1B-F581A9698401}" presName="rootComposite" presStyleCnt="0"/>
      <dgm:spPr/>
    </dgm:pt>
    <dgm:pt modelId="{3D6DE8F2-B9E8-47ED-96F6-7397F3AD39C0}" type="pres">
      <dgm:prSet presAssocID="{C1D3CAC6-0960-47CB-AF1B-F581A9698401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6BBC48E-FA0E-45CF-B83B-602A6D2541DD}" type="pres">
      <dgm:prSet presAssocID="{C1D3CAC6-0960-47CB-AF1B-F581A9698401}" presName="rootConnector" presStyleLbl="node2" presStyleIdx="3" presStyleCnt="5"/>
      <dgm:spPr/>
      <dgm:t>
        <a:bodyPr/>
        <a:lstStyle/>
        <a:p>
          <a:endParaRPr lang="pt-BR"/>
        </a:p>
      </dgm:t>
    </dgm:pt>
    <dgm:pt modelId="{4DFA8EB7-8AD5-4F66-9DBF-B9E777450509}" type="pres">
      <dgm:prSet presAssocID="{C1D3CAC6-0960-47CB-AF1B-F581A9698401}" presName="hierChild4" presStyleCnt="0"/>
      <dgm:spPr/>
    </dgm:pt>
    <dgm:pt modelId="{B5664219-5040-406E-B0F6-192463345D64}" type="pres">
      <dgm:prSet presAssocID="{C1D3CAC6-0960-47CB-AF1B-F581A9698401}" presName="hierChild5" presStyleCnt="0"/>
      <dgm:spPr/>
    </dgm:pt>
    <dgm:pt modelId="{D7959493-BF63-4A0A-8A70-AC7CB57B7EB1}" type="pres">
      <dgm:prSet presAssocID="{26436642-874A-4074-8DE9-E1D74B098173}" presName="Name37" presStyleLbl="parChTrans1D2" presStyleIdx="4" presStyleCnt="5"/>
      <dgm:spPr/>
      <dgm:t>
        <a:bodyPr/>
        <a:lstStyle/>
        <a:p>
          <a:endParaRPr lang="pt-BR"/>
        </a:p>
      </dgm:t>
    </dgm:pt>
    <dgm:pt modelId="{47BA9D91-CB4E-4B2F-B378-D07E46B5B56B}" type="pres">
      <dgm:prSet presAssocID="{32B310D4-52D6-479D-A898-FAC985CE7638}" presName="hierRoot2" presStyleCnt="0">
        <dgm:presLayoutVars>
          <dgm:hierBranch val="init"/>
        </dgm:presLayoutVars>
      </dgm:prSet>
      <dgm:spPr/>
    </dgm:pt>
    <dgm:pt modelId="{7830644B-A39A-4EC2-9FAE-18C5809D90FA}" type="pres">
      <dgm:prSet presAssocID="{32B310D4-52D6-479D-A898-FAC985CE7638}" presName="rootComposite" presStyleCnt="0"/>
      <dgm:spPr/>
    </dgm:pt>
    <dgm:pt modelId="{93355D61-4760-4931-8B49-737149E48674}" type="pres">
      <dgm:prSet presAssocID="{32B310D4-52D6-479D-A898-FAC985CE7638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8EC074B-C866-4DDD-A6A4-44A21C27A456}" type="pres">
      <dgm:prSet presAssocID="{32B310D4-52D6-479D-A898-FAC985CE7638}" presName="rootConnector" presStyleLbl="node2" presStyleIdx="4" presStyleCnt="5"/>
      <dgm:spPr/>
      <dgm:t>
        <a:bodyPr/>
        <a:lstStyle/>
        <a:p>
          <a:endParaRPr lang="pt-BR"/>
        </a:p>
      </dgm:t>
    </dgm:pt>
    <dgm:pt modelId="{4001C52C-192D-4497-B7B1-5DB04D840B0D}" type="pres">
      <dgm:prSet presAssocID="{32B310D4-52D6-479D-A898-FAC985CE7638}" presName="hierChild4" presStyleCnt="0"/>
      <dgm:spPr/>
    </dgm:pt>
    <dgm:pt modelId="{50715EFD-0498-43BD-BC05-F9865A73F4DA}" type="pres">
      <dgm:prSet presAssocID="{32B310D4-52D6-479D-A898-FAC985CE7638}" presName="hierChild5" presStyleCnt="0"/>
      <dgm:spPr/>
    </dgm:pt>
    <dgm:pt modelId="{ED671E24-3B11-49DA-A67A-CCFABE6884C6}" type="pres">
      <dgm:prSet presAssocID="{533D081F-BA62-4FA2-A527-C3DA6EA92456}" presName="hierChild3" presStyleCnt="0"/>
      <dgm:spPr/>
    </dgm:pt>
  </dgm:ptLst>
  <dgm:cxnLst>
    <dgm:cxn modelId="{66AF735F-F2AB-40E0-88DE-79BE3DF23227}" type="presOf" srcId="{638B4DA9-650E-44F1-9343-D0CD4183928A}" destId="{DDA4CCEF-8419-4D45-BE3F-069489D23898}" srcOrd="1" destOrd="0" presId="urn:microsoft.com/office/officeart/2005/8/layout/orgChart1"/>
    <dgm:cxn modelId="{CDDF4877-9CEB-4C07-BB0C-821B9D3D5A1F}" srcId="{533D081F-BA62-4FA2-A527-C3DA6EA92456}" destId="{638B4DA9-650E-44F1-9343-D0CD4183928A}" srcOrd="2" destOrd="0" parTransId="{3049EEDD-ADE7-4999-8EC2-80DC0F73BB4C}" sibTransId="{92CAAEC5-38AA-478D-978E-94D0984F1338}"/>
    <dgm:cxn modelId="{B5B40C31-337A-4604-BB76-D0DB251C108C}" type="presOf" srcId="{533D081F-BA62-4FA2-A527-C3DA6EA92456}" destId="{57C129A2-2E0A-4DEA-B89A-78E46FEC7E78}" srcOrd="1" destOrd="0" presId="urn:microsoft.com/office/officeart/2005/8/layout/orgChart1"/>
    <dgm:cxn modelId="{9FCA620D-8B53-469C-AEAA-594D4056EDA6}" type="presOf" srcId="{7005C054-D205-4560-B92B-7AD7C09E582B}" destId="{74DB9100-38A4-43DB-A31F-3C42B3F43873}" srcOrd="0" destOrd="0" presId="urn:microsoft.com/office/officeart/2005/8/layout/orgChart1"/>
    <dgm:cxn modelId="{55E24877-493F-4813-ADBF-C8DA87BEDDB7}" type="presOf" srcId="{533D081F-BA62-4FA2-A527-C3DA6EA92456}" destId="{790DE676-3502-4AD5-AFA6-4126050E6CFE}" srcOrd="0" destOrd="0" presId="urn:microsoft.com/office/officeart/2005/8/layout/orgChart1"/>
    <dgm:cxn modelId="{80EEC463-DC68-4DF4-9697-C06EA4A6874E}" type="presOf" srcId="{3049EEDD-ADE7-4999-8EC2-80DC0F73BB4C}" destId="{401CC7C0-32F3-4B91-9FF3-8A82E5ED84E5}" srcOrd="0" destOrd="0" presId="urn:microsoft.com/office/officeart/2005/8/layout/orgChart1"/>
    <dgm:cxn modelId="{00A53DDD-07CE-4B4D-82EA-364BF5B70542}" srcId="{533D081F-BA62-4FA2-A527-C3DA6EA92456}" destId="{32B310D4-52D6-479D-A898-FAC985CE7638}" srcOrd="4" destOrd="0" parTransId="{26436642-874A-4074-8DE9-E1D74B098173}" sibTransId="{217DDE39-0201-430C-AD3B-152FD87C4B75}"/>
    <dgm:cxn modelId="{F7619FDE-FCFC-4427-B445-A241ADFD0C30}" type="presOf" srcId="{32B310D4-52D6-479D-A898-FAC985CE7638}" destId="{68EC074B-C866-4DDD-A6A4-44A21C27A456}" srcOrd="1" destOrd="0" presId="urn:microsoft.com/office/officeart/2005/8/layout/orgChart1"/>
    <dgm:cxn modelId="{33D6D9DE-24AC-4B88-8B98-42555665AF45}" type="presOf" srcId="{34E97891-75A4-466E-AFE5-6689BCFFF578}" destId="{0ACCAB8D-89C5-480E-9455-D89A8EB93F4A}" srcOrd="0" destOrd="0" presId="urn:microsoft.com/office/officeart/2005/8/layout/orgChart1"/>
    <dgm:cxn modelId="{11425A5B-4CA1-4843-A688-6E0846D0245E}" srcId="{2EB07129-9566-418A-953C-43A7F5F2C76C}" destId="{533D081F-BA62-4FA2-A527-C3DA6EA92456}" srcOrd="0" destOrd="0" parTransId="{C3770D32-FE57-4448-A828-033B6413696F}" sibTransId="{2943AA4C-9776-4243-80B5-A50F652260FA}"/>
    <dgm:cxn modelId="{1093F7F4-9A62-43E3-A827-3B66ADDDC65C}" type="presOf" srcId="{BD51C2D5-16B7-45D1-AACA-12035140F3CE}" destId="{234134C4-6651-441C-A358-1B68FFEE6E1E}" srcOrd="1" destOrd="0" presId="urn:microsoft.com/office/officeart/2005/8/layout/orgChart1"/>
    <dgm:cxn modelId="{2638977C-CB08-4959-B80F-FAB5578B98E0}" srcId="{533D081F-BA62-4FA2-A527-C3DA6EA92456}" destId="{2BD83CE2-3A60-492D-9883-B6A0448552DB}" srcOrd="1" destOrd="0" parTransId="{BF0FE974-ED58-495B-AFBE-18596406F3D3}" sibTransId="{1158FF50-563D-4FC1-8377-F9D065D4962F}"/>
    <dgm:cxn modelId="{A05D0A2B-A827-4EB9-BB78-0E30C23A0F2C}" type="presOf" srcId="{638B4DA9-650E-44F1-9343-D0CD4183928A}" destId="{E0031B67-3B0D-43C0-868D-A8FCD711B9D6}" srcOrd="0" destOrd="0" presId="urn:microsoft.com/office/officeart/2005/8/layout/orgChart1"/>
    <dgm:cxn modelId="{B4F1C639-06F0-4B40-A8FF-63F9BC43DBAD}" srcId="{533D081F-BA62-4FA2-A527-C3DA6EA92456}" destId="{C1D3CAC6-0960-47CB-AF1B-F581A9698401}" srcOrd="3" destOrd="0" parTransId="{34E97891-75A4-466E-AFE5-6689BCFFF578}" sibTransId="{F470CF2A-C1AE-4712-B83E-A018A9521F54}"/>
    <dgm:cxn modelId="{B7CA3C9B-02A4-4E2B-ADB6-CCF2672FD4DB}" type="presOf" srcId="{2EB07129-9566-418A-953C-43A7F5F2C76C}" destId="{2D24A495-15B3-43E1-A78B-D839D9A34358}" srcOrd="0" destOrd="0" presId="urn:microsoft.com/office/officeart/2005/8/layout/orgChart1"/>
    <dgm:cxn modelId="{C47C7978-9811-4567-A033-27F1A83B8BA3}" type="presOf" srcId="{32B310D4-52D6-479D-A898-FAC985CE7638}" destId="{93355D61-4760-4931-8B49-737149E48674}" srcOrd="0" destOrd="0" presId="urn:microsoft.com/office/officeart/2005/8/layout/orgChart1"/>
    <dgm:cxn modelId="{889CDAE9-5240-49FF-8768-D917573FC231}" type="presOf" srcId="{C1D3CAC6-0960-47CB-AF1B-F581A9698401}" destId="{3D6DE8F2-B9E8-47ED-96F6-7397F3AD39C0}" srcOrd="0" destOrd="0" presId="urn:microsoft.com/office/officeart/2005/8/layout/orgChart1"/>
    <dgm:cxn modelId="{C1B9DCCC-422F-4153-BB7B-7BC29E609247}" type="presOf" srcId="{2BD83CE2-3A60-492D-9883-B6A0448552DB}" destId="{DB0022DA-B5E7-47F3-BA1A-0D6AEF9BB8B9}" srcOrd="1" destOrd="0" presId="urn:microsoft.com/office/officeart/2005/8/layout/orgChart1"/>
    <dgm:cxn modelId="{F23D63BB-C9C3-4332-850E-301193552419}" type="presOf" srcId="{BD51C2D5-16B7-45D1-AACA-12035140F3CE}" destId="{3BA29DA6-CD98-4B05-A34D-C69CE86911A6}" srcOrd="0" destOrd="0" presId="urn:microsoft.com/office/officeart/2005/8/layout/orgChart1"/>
    <dgm:cxn modelId="{CB437341-01B9-4E6A-881A-2F34CC044ADE}" type="presOf" srcId="{2BD83CE2-3A60-492D-9883-B6A0448552DB}" destId="{AABC8DF3-3060-4061-8EEE-CC67E9190396}" srcOrd="0" destOrd="0" presId="urn:microsoft.com/office/officeart/2005/8/layout/orgChart1"/>
    <dgm:cxn modelId="{BCAA70D1-1BB7-45E8-9407-2EF953332783}" srcId="{533D081F-BA62-4FA2-A527-C3DA6EA92456}" destId="{BD51C2D5-16B7-45D1-AACA-12035140F3CE}" srcOrd="0" destOrd="0" parTransId="{7005C054-D205-4560-B92B-7AD7C09E582B}" sibTransId="{5D5EB25E-E6C9-4139-B9B9-6AB44CE9CC7C}"/>
    <dgm:cxn modelId="{FD9BE2C0-F374-47E9-AB1F-257B6031BFD7}" type="presOf" srcId="{26436642-874A-4074-8DE9-E1D74B098173}" destId="{D7959493-BF63-4A0A-8A70-AC7CB57B7EB1}" srcOrd="0" destOrd="0" presId="urn:microsoft.com/office/officeart/2005/8/layout/orgChart1"/>
    <dgm:cxn modelId="{17CE38FA-5614-4EDB-A79F-423DE06D9A40}" type="presOf" srcId="{BF0FE974-ED58-495B-AFBE-18596406F3D3}" destId="{B7921848-488D-4F50-96E9-C8B43501C934}" srcOrd="0" destOrd="0" presId="urn:microsoft.com/office/officeart/2005/8/layout/orgChart1"/>
    <dgm:cxn modelId="{AFB2B6DC-6F8B-45E4-BED2-D7D8E1AFE72D}" type="presOf" srcId="{C1D3CAC6-0960-47CB-AF1B-F581A9698401}" destId="{76BBC48E-FA0E-45CF-B83B-602A6D2541DD}" srcOrd="1" destOrd="0" presId="urn:microsoft.com/office/officeart/2005/8/layout/orgChart1"/>
    <dgm:cxn modelId="{AD9563F1-9274-4DD7-9DE6-82361119F497}" type="presParOf" srcId="{2D24A495-15B3-43E1-A78B-D839D9A34358}" destId="{AEF088E7-3B62-4DE6-BC66-1DB5E4724C12}" srcOrd="0" destOrd="0" presId="urn:microsoft.com/office/officeart/2005/8/layout/orgChart1"/>
    <dgm:cxn modelId="{50619F25-5AC7-4AA7-A4DD-F59600BE5388}" type="presParOf" srcId="{AEF088E7-3B62-4DE6-BC66-1DB5E4724C12}" destId="{D1DB5360-1E06-48A5-888D-81A3D54575B7}" srcOrd="0" destOrd="0" presId="urn:microsoft.com/office/officeart/2005/8/layout/orgChart1"/>
    <dgm:cxn modelId="{E556B0C6-BDC9-425A-BBEA-06A6215F6802}" type="presParOf" srcId="{D1DB5360-1E06-48A5-888D-81A3D54575B7}" destId="{790DE676-3502-4AD5-AFA6-4126050E6CFE}" srcOrd="0" destOrd="0" presId="urn:microsoft.com/office/officeart/2005/8/layout/orgChart1"/>
    <dgm:cxn modelId="{C0C80C4C-6980-41A7-808C-9344ECC7173A}" type="presParOf" srcId="{D1DB5360-1E06-48A5-888D-81A3D54575B7}" destId="{57C129A2-2E0A-4DEA-B89A-78E46FEC7E78}" srcOrd="1" destOrd="0" presId="urn:microsoft.com/office/officeart/2005/8/layout/orgChart1"/>
    <dgm:cxn modelId="{DFCDF037-C6B4-45D7-90B0-74FC0AFE8805}" type="presParOf" srcId="{AEF088E7-3B62-4DE6-BC66-1DB5E4724C12}" destId="{387B6997-FCFA-4A24-8516-08963045927C}" srcOrd="1" destOrd="0" presId="urn:microsoft.com/office/officeart/2005/8/layout/orgChart1"/>
    <dgm:cxn modelId="{F57B4931-1360-4A71-AB81-82A9DE63049F}" type="presParOf" srcId="{387B6997-FCFA-4A24-8516-08963045927C}" destId="{74DB9100-38A4-43DB-A31F-3C42B3F43873}" srcOrd="0" destOrd="0" presId="urn:microsoft.com/office/officeart/2005/8/layout/orgChart1"/>
    <dgm:cxn modelId="{0EC55153-CC88-49C4-8E8E-6799889C70B6}" type="presParOf" srcId="{387B6997-FCFA-4A24-8516-08963045927C}" destId="{E4605A61-AB46-45AA-B763-E423B9AEA87E}" srcOrd="1" destOrd="0" presId="urn:microsoft.com/office/officeart/2005/8/layout/orgChart1"/>
    <dgm:cxn modelId="{BF37D1F6-5329-44C1-A354-A326BB3E694D}" type="presParOf" srcId="{E4605A61-AB46-45AA-B763-E423B9AEA87E}" destId="{0617C12C-E77E-4268-BBEB-64465B102CD8}" srcOrd="0" destOrd="0" presId="urn:microsoft.com/office/officeart/2005/8/layout/orgChart1"/>
    <dgm:cxn modelId="{348A45C6-4DD7-44BD-BFB4-39D0058FA22D}" type="presParOf" srcId="{0617C12C-E77E-4268-BBEB-64465B102CD8}" destId="{3BA29DA6-CD98-4B05-A34D-C69CE86911A6}" srcOrd="0" destOrd="0" presId="urn:microsoft.com/office/officeart/2005/8/layout/orgChart1"/>
    <dgm:cxn modelId="{8FF68B31-F261-4702-9BB1-566A541B3A12}" type="presParOf" srcId="{0617C12C-E77E-4268-BBEB-64465B102CD8}" destId="{234134C4-6651-441C-A358-1B68FFEE6E1E}" srcOrd="1" destOrd="0" presId="urn:microsoft.com/office/officeart/2005/8/layout/orgChart1"/>
    <dgm:cxn modelId="{76B60413-2773-4506-B103-298BDE9957D8}" type="presParOf" srcId="{E4605A61-AB46-45AA-B763-E423B9AEA87E}" destId="{AFC7AB3E-3C59-444D-B501-0302B5E9F11E}" srcOrd="1" destOrd="0" presId="urn:microsoft.com/office/officeart/2005/8/layout/orgChart1"/>
    <dgm:cxn modelId="{102DB19C-1647-4187-AB38-C208F465618C}" type="presParOf" srcId="{E4605A61-AB46-45AA-B763-E423B9AEA87E}" destId="{0BDAA5DD-C404-4AE9-B4F6-EF563102BDAE}" srcOrd="2" destOrd="0" presId="urn:microsoft.com/office/officeart/2005/8/layout/orgChart1"/>
    <dgm:cxn modelId="{8447AB42-BB8D-4F9D-BBD1-772AA6D7DE8A}" type="presParOf" srcId="{387B6997-FCFA-4A24-8516-08963045927C}" destId="{B7921848-488D-4F50-96E9-C8B43501C934}" srcOrd="2" destOrd="0" presId="urn:microsoft.com/office/officeart/2005/8/layout/orgChart1"/>
    <dgm:cxn modelId="{BB4BDA8F-BFC9-4BBD-BD3C-3DFA58AD20FA}" type="presParOf" srcId="{387B6997-FCFA-4A24-8516-08963045927C}" destId="{06A72F8F-75CF-4DD0-9B45-EAB0C52D11EB}" srcOrd="3" destOrd="0" presId="urn:microsoft.com/office/officeart/2005/8/layout/orgChart1"/>
    <dgm:cxn modelId="{244623EB-388E-4008-9EF0-332C2C39C01E}" type="presParOf" srcId="{06A72F8F-75CF-4DD0-9B45-EAB0C52D11EB}" destId="{CB03AB43-9B61-4B5F-8188-DF7706CC7E82}" srcOrd="0" destOrd="0" presId="urn:microsoft.com/office/officeart/2005/8/layout/orgChart1"/>
    <dgm:cxn modelId="{03D2C39D-0CF1-4E46-92A7-ED84B38944A3}" type="presParOf" srcId="{CB03AB43-9B61-4B5F-8188-DF7706CC7E82}" destId="{AABC8DF3-3060-4061-8EEE-CC67E9190396}" srcOrd="0" destOrd="0" presId="urn:microsoft.com/office/officeart/2005/8/layout/orgChart1"/>
    <dgm:cxn modelId="{CD2698CC-00BE-4F5C-BADB-DE8B7FF48053}" type="presParOf" srcId="{CB03AB43-9B61-4B5F-8188-DF7706CC7E82}" destId="{DB0022DA-B5E7-47F3-BA1A-0D6AEF9BB8B9}" srcOrd="1" destOrd="0" presId="urn:microsoft.com/office/officeart/2005/8/layout/orgChart1"/>
    <dgm:cxn modelId="{D52263AC-EE4C-48D3-B1F9-B83F83184EC7}" type="presParOf" srcId="{06A72F8F-75CF-4DD0-9B45-EAB0C52D11EB}" destId="{8DA37A7D-5307-4986-BB05-1363DD7ACBE3}" srcOrd="1" destOrd="0" presId="urn:microsoft.com/office/officeart/2005/8/layout/orgChart1"/>
    <dgm:cxn modelId="{F90C4B66-0D15-4FFF-A040-E3C5510195A4}" type="presParOf" srcId="{06A72F8F-75CF-4DD0-9B45-EAB0C52D11EB}" destId="{A4D782E8-1031-45B5-8025-5CB6114B79DB}" srcOrd="2" destOrd="0" presId="urn:microsoft.com/office/officeart/2005/8/layout/orgChart1"/>
    <dgm:cxn modelId="{C64373DC-A520-4894-86D5-572A5FBCEDB1}" type="presParOf" srcId="{387B6997-FCFA-4A24-8516-08963045927C}" destId="{401CC7C0-32F3-4B91-9FF3-8A82E5ED84E5}" srcOrd="4" destOrd="0" presId="urn:microsoft.com/office/officeart/2005/8/layout/orgChart1"/>
    <dgm:cxn modelId="{10DD80B5-9D70-4271-A678-C94CEA023F12}" type="presParOf" srcId="{387B6997-FCFA-4A24-8516-08963045927C}" destId="{044DCFA5-BE26-49FE-966C-EB069D360693}" srcOrd="5" destOrd="0" presId="urn:microsoft.com/office/officeart/2005/8/layout/orgChart1"/>
    <dgm:cxn modelId="{D269D404-6A45-4319-9CD9-E422BE8F1EAE}" type="presParOf" srcId="{044DCFA5-BE26-49FE-966C-EB069D360693}" destId="{1332A16D-5760-4E66-B565-7A30956D6F49}" srcOrd="0" destOrd="0" presId="urn:microsoft.com/office/officeart/2005/8/layout/orgChart1"/>
    <dgm:cxn modelId="{CF5EFF48-FF32-4097-B809-6311539F07C1}" type="presParOf" srcId="{1332A16D-5760-4E66-B565-7A30956D6F49}" destId="{E0031B67-3B0D-43C0-868D-A8FCD711B9D6}" srcOrd="0" destOrd="0" presId="urn:microsoft.com/office/officeart/2005/8/layout/orgChart1"/>
    <dgm:cxn modelId="{07EA62AB-445A-495C-8D74-D3CF55CB63B1}" type="presParOf" srcId="{1332A16D-5760-4E66-B565-7A30956D6F49}" destId="{DDA4CCEF-8419-4D45-BE3F-069489D23898}" srcOrd="1" destOrd="0" presId="urn:microsoft.com/office/officeart/2005/8/layout/orgChart1"/>
    <dgm:cxn modelId="{6CBFAC1C-4D6C-4E0F-86C1-D7036B5966F8}" type="presParOf" srcId="{044DCFA5-BE26-49FE-966C-EB069D360693}" destId="{F7661DB9-4BBD-4C2D-90E2-FCC492C8B7DA}" srcOrd="1" destOrd="0" presId="urn:microsoft.com/office/officeart/2005/8/layout/orgChart1"/>
    <dgm:cxn modelId="{B6A43798-3E16-41A6-B898-CC3760927A9A}" type="presParOf" srcId="{044DCFA5-BE26-49FE-966C-EB069D360693}" destId="{149F6B69-1DC3-4040-84A2-B052C2039163}" srcOrd="2" destOrd="0" presId="urn:microsoft.com/office/officeart/2005/8/layout/orgChart1"/>
    <dgm:cxn modelId="{CF9D1350-F5B2-4F4E-B84A-4AF782E576D3}" type="presParOf" srcId="{387B6997-FCFA-4A24-8516-08963045927C}" destId="{0ACCAB8D-89C5-480E-9455-D89A8EB93F4A}" srcOrd="6" destOrd="0" presId="urn:microsoft.com/office/officeart/2005/8/layout/orgChart1"/>
    <dgm:cxn modelId="{F295A370-D803-48D6-8EA2-746B60F2E324}" type="presParOf" srcId="{387B6997-FCFA-4A24-8516-08963045927C}" destId="{816FEDFE-670F-4FF9-8B3D-0A3AC499534C}" srcOrd="7" destOrd="0" presId="urn:microsoft.com/office/officeart/2005/8/layout/orgChart1"/>
    <dgm:cxn modelId="{D0EA005A-A335-4743-A6BC-35702989647A}" type="presParOf" srcId="{816FEDFE-670F-4FF9-8B3D-0A3AC499534C}" destId="{3BC2C748-9967-4AF8-9D40-E79E2BE7E37E}" srcOrd="0" destOrd="0" presId="urn:microsoft.com/office/officeart/2005/8/layout/orgChart1"/>
    <dgm:cxn modelId="{D14AC445-AEB9-4F35-9D93-7BC9B3F7390C}" type="presParOf" srcId="{3BC2C748-9967-4AF8-9D40-E79E2BE7E37E}" destId="{3D6DE8F2-B9E8-47ED-96F6-7397F3AD39C0}" srcOrd="0" destOrd="0" presId="urn:microsoft.com/office/officeart/2005/8/layout/orgChart1"/>
    <dgm:cxn modelId="{B0D0263E-6019-418D-BBC5-32A7142FAE59}" type="presParOf" srcId="{3BC2C748-9967-4AF8-9D40-E79E2BE7E37E}" destId="{76BBC48E-FA0E-45CF-B83B-602A6D2541DD}" srcOrd="1" destOrd="0" presId="urn:microsoft.com/office/officeart/2005/8/layout/orgChart1"/>
    <dgm:cxn modelId="{AD07BF4E-CCD5-4C2D-827F-890BC2134295}" type="presParOf" srcId="{816FEDFE-670F-4FF9-8B3D-0A3AC499534C}" destId="{4DFA8EB7-8AD5-4F66-9DBF-B9E777450509}" srcOrd="1" destOrd="0" presId="urn:microsoft.com/office/officeart/2005/8/layout/orgChart1"/>
    <dgm:cxn modelId="{AC2D7E3D-E007-416D-B90D-CA0801584C92}" type="presParOf" srcId="{816FEDFE-670F-4FF9-8B3D-0A3AC499534C}" destId="{B5664219-5040-406E-B0F6-192463345D64}" srcOrd="2" destOrd="0" presId="urn:microsoft.com/office/officeart/2005/8/layout/orgChart1"/>
    <dgm:cxn modelId="{874B32D3-A681-4590-B068-9AD187E7D8E4}" type="presParOf" srcId="{387B6997-FCFA-4A24-8516-08963045927C}" destId="{D7959493-BF63-4A0A-8A70-AC7CB57B7EB1}" srcOrd="8" destOrd="0" presId="urn:microsoft.com/office/officeart/2005/8/layout/orgChart1"/>
    <dgm:cxn modelId="{49909C45-11B4-4DF7-935E-D89D45B501FB}" type="presParOf" srcId="{387B6997-FCFA-4A24-8516-08963045927C}" destId="{47BA9D91-CB4E-4B2F-B378-D07E46B5B56B}" srcOrd="9" destOrd="0" presId="urn:microsoft.com/office/officeart/2005/8/layout/orgChart1"/>
    <dgm:cxn modelId="{D7190C24-789D-4E4E-8D77-6C198F91A2AA}" type="presParOf" srcId="{47BA9D91-CB4E-4B2F-B378-D07E46B5B56B}" destId="{7830644B-A39A-4EC2-9FAE-18C5809D90FA}" srcOrd="0" destOrd="0" presId="urn:microsoft.com/office/officeart/2005/8/layout/orgChart1"/>
    <dgm:cxn modelId="{D68AE71F-7C69-450C-A8CF-2F821E5C24E9}" type="presParOf" srcId="{7830644B-A39A-4EC2-9FAE-18C5809D90FA}" destId="{93355D61-4760-4931-8B49-737149E48674}" srcOrd="0" destOrd="0" presId="urn:microsoft.com/office/officeart/2005/8/layout/orgChart1"/>
    <dgm:cxn modelId="{77D42F30-38E0-4324-A636-AEBBD010D8F7}" type="presParOf" srcId="{7830644B-A39A-4EC2-9FAE-18C5809D90FA}" destId="{68EC074B-C866-4DDD-A6A4-44A21C27A456}" srcOrd="1" destOrd="0" presId="urn:microsoft.com/office/officeart/2005/8/layout/orgChart1"/>
    <dgm:cxn modelId="{0942AAA8-D1D9-4121-A384-094E92354485}" type="presParOf" srcId="{47BA9D91-CB4E-4B2F-B378-D07E46B5B56B}" destId="{4001C52C-192D-4497-B7B1-5DB04D840B0D}" srcOrd="1" destOrd="0" presId="urn:microsoft.com/office/officeart/2005/8/layout/orgChart1"/>
    <dgm:cxn modelId="{ACF4CABF-9E99-4FCE-A5CE-EAA5E0CF2166}" type="presParOf" srcId="{47BA9D91-CB4E-4B2F-B378-D07E46B5B56B}" destId="{50715EFD-0498-43BD-BC05-F9865A73F4DA}" srcOrd="2" destOrd="0" presId="urn:microsoft.com/office/officeart/2005/8/layout/orgChart1"/>
    <dgm:cxn modelId="{452A61C0-87C5-4B4C-B69C-990CF7EE407E}" type="presParOf" srcId="{AEF088E7-3B62-4DE6-BC66-1DB5E4724C12}" destId="{ED671E24-3B11-49DA-A67A-CCFABE6884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45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282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3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634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62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0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37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3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39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3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98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EEB91-0A36-4830-951D-352EFC95D847}" type="datetimeFigureOut">
              <a:rPr lang="pt-BR" smtClean="0"/>
              <a:pPr/>
              <a:t>13/12/2015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4E83F-BDF7-4BBB-9646-00392B16F8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195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apbh.com.b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ontato@aapbh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GESTÃO COMPARTILHADA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dirty="0" smtClean="0"/>
              <a:t>RAZÕES PARA APRESENTAÇÃO DE SUBSTITUTIVO AO PL 1719/2015</a:t>
            </a:r>
          </a:p>
          <a:p>
            <a:pPr algn="ctr">
              <a:buNone/>
            </a:pPr>
            <a:r>
              <a:rPr lang="pt-BR" dirty="0" smtClean="0"/>
              <a:t>Procuradoria-Geral Adjunta das Entidades Autárquicas Municipais</a:t>
            </a:r>
          </a:p>
          <a:p>
            <a:pPr algn="ctr">
              <a:buNone/>
            </a:pPr>
            <a:r>
              <a:rPr lang="pt-BR" dirty="0" smtClean="0"/>
              <a:t>Pós reunião com o Secretário de Governo Dr. Vitor Valverde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 descr="logo_AAPBH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54" y="3409481"/>
            <a:ext cx="2608458" cy="29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0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951981"/>
              </p:ext>
            </p:extLst>
          </p:nvPr>
        </p:nvGraphicFramePr>
        <p:xfrm>
          <a:off x="571461" y="1000108"/>
          <a:ext cx="1097280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4539"/>
                <a:gridCol w="5448261"/>
              </a:tblGrid>
              <a:tr h="471478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Quantidade de  cargos comissionados atualmente</a:t>
                      </a:r>
                      <a:endParaRPr lang="pt-BR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Proposta de Cargos Comissionados na Estrutura Unificada</a:t>
                      </a:r>
                      <a:endParaRPr lang="pt-BR" dirty="0"/>
                    </a:p>
                  </a:txBody>
                  <a:tcPr marL="121920" marR="121920"/>
                </a:tc>
              </a:tr>
              <a:tr h="3831926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70C0"/>
                          </a:solidFill>
                        </a:rPr>
                        <a:t>*DJ-SD - </a:t>
                      </a:r>
                      <a:r>
                        <a:rPr lang="pt-BR" sz="1100" b="1" dirty="0" smtClean="0">
                          <a:solidFill>
                            <a:srgbClr val="0070C0"/>
                          </a:solidFill>
                        </a:rPr>
                        <a:t>Diretoria Jurídica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70C0"/>
                          </a:solidFill>
                        </a:rPr>
                        <a:t> DPDC-SD - </a:t>
                      </a:r>
                      <a:r>
                        <a:rPr lang="pt-BR" sz="1100" b="1" dirty="0" smtClean="0">
                          <a:solidFill>
                            <a:srgbClr val="0070C0"/>
                          </a:solidFill>
                        </a:rPr>
                        <a:t>Departamento de Desapropriação e Contencioso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70C0"/>
                          </a:solidFill>
                        </a:rPr>
                        <a:t> DVDSP-SD - </a:t>
                      </a:r>
                      <a:r>
                        <a:rPr lang="pt-BR" sz="1100" b="1" dirty="0" smtClean="0">
                          <a:solidFill>
                            <a:srgbClr val="0070C0"/>
                          </a:solidFill>
                        </a:rPr>
                        <a:t>Divisão de Desapropriação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BR" sz="1100" dirty="0" smtClean="0">
                          <a:solidFill>
                            <a:srgbClr val="0070C0"/>
                          </a:solidFill>
                        </a:rPr>
                        <a:t>DPLI-SD - </a:t>
                      </a:r>
                      <a:r>
                        <a:rPr lang="pt-BR" sz="1100" b="1" dirty="0" smtClean="0">
                          <a:solidFill>
                            <a:srgbClr val="0070C0"/>
                          </a:solidFill>
                        </a:rPr>
                        <a:t>Departamento de Licitações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70C0"/>
                          </a:solidFill>
                        </a:rPr>
                        <a:t> SCCADT-SD - </a:t>
                      </a:r>
                      <a:r>
                        <a:rPr lang="pt-BR" sz="1100" b="1" dirty="0" smtClean="0">
                          <a:solidFill>
                            <a:srgbClr val="0070C0"/>
                          </a:solidFill>
                        </a:rPr>
                        <a:t>Seção de Cadastro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70C0"/>
                          </a:solidFill>
                        </a:rPr>
                        <a:t> SCATJU-SD - </a:t>
                      </a:r>
                      <a:r>
                        <a:rPr lang="pt-BR" sz="1100" b="1" dirty="0" smtClean="0">
                          <a:solidFill>
                            <a:srgbClr val="0070C0"/>
                          </a:solidFill>
                        </a:rPr>
                        <a:t>Seção de Atendimento ao Judiciário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pt-BR" sz="11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DRJUR-SLU – </a:t>
                      </a:r>
                      <a:r>
                        <a:rPr lang="pt-BR" sz="11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Diretoria Jurídica</a:t>
                      </a:r>
                      <a:endParaRPr lang="pt-BR" sz="11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DVCTC-SLU - </a:t>
                      </a:r>
                      <a:r>
                        <a:rPr lang="pt-BR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Divisão do Contencioso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DVPLA-SLU - </a:t>
                      </a:r>
                      <a:r>
                        <a:rPr lang="pt-BR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Divisão de Procedimentos Legais e Administrativos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**DVCOC-SLU </a:t>
                      </a:r>
                      <a:r>
                        <a:rPr lang="pt-BR" sz="1100" dirty="0" smtClean="0">
                          <a:solidFill>
                            <a:srgbClr val="FFC000"/>
                          </a:solidFill>
                        </a:rPr>
                        <a:t>- </a:t>
                      </a:r>
                      <a:r>
                        <a:rPr lang="pt-BR" sz="1100" b="1" dirty="0" smtClean="0">
                          <a:solidFill>
                            <a:srgbClr val="FF0000"/>
                          </a:solidFill>
                        </a:rPr>
                        <a:t>Divisão de Controle de Contratos e Convênios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pt-BR" sz="11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pt-BR" sz="1100" b="1" dirty="0" smtClean="0">
                          <a:solidFill>
                            <a:srgbClr val="00B050"/>
                          </a:solidFill>
                        </a:rPr>
                        <a:t>Assessora III - FPM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>
                          <a:solidFill>
                            <a:srgbClr val="00B050"/>
                          </a:solidFill>
                        </a:rPr>
                        <a:t>**DVCCV-FPM - </a:t>
                      </a:r>
                      <a:r>
                        <a:rPr lang="pt-BR" sz="1100" b="1" dirty="0" smtClean="0">
                          <a:solidFill>
                            <a:srgbClr val="FF0000"/>
                          </a:solidFill>
                        </a:rPr>
                        <a:t>Divisão de Controle de contratos e Convênios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pt-BR" sz="11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100" dirty="0" smtClean="0">
                          <a:solidFill>
                            <a:srgbClr val="7030A0"/>
                          </a:solidFill>
                        </a:rPr>
                        <a:t>***– </a:t>
                      </a:r>
                      <a:r>
                        <a:rPr lang="pt-BR" sz="1100" b="1" dirty="0" smtClean="0">
                          <a:solidFill>
                            <a:srgbClr val="7030A0"/>
                          </a:solidFill>
                        </a:rPr>
                        <a:t>Assessoria Jurídica III – FMC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1100" b="1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1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pt-BR" sz="11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FZB – não</a:t>
                      </a:r>
                      <a:r>
                        <a:rPr lang="pt-BR" sz="11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tem cargos</a:t>
                      </a:r>
                      <a:endParaRPr lang="pt-BR" sz="11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pt-BR" sz="1100" dirty="0" smtClean="0">
                          <a:solidFill>
                            <a:schemeClr val="tx1"/>
                          </a:solidFill>
                        </a:rPr>
                        <a:t>*Recrutamento amplo</a:t>
                      </a:r>
                    </a:p>
                    <a:p>
                      <a:pPr algn="just"/>
                      <a:r>
                        <a:rPr lang="pt-BR" sz="1100" dirty="0" smtClean="0">
                          <a:solidFill>
                            <a:schemeClr val="tx1"/>
                          </a:solidFill>
                        </a:rPr>
                        <a:t>** No organograma da entidade não integra setor jurídico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dirty="0" smtClean="0"/>
                        <a:t>*** Técnica de Nível Superior – Administração dos quadros da FMC/ Recrutamento Limitado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 smtClean="0"/>
                        <a:t>Total: </a:t>
                      </a:r>
                    </a:p>
                    <a:p>
                      <a:pPr algn="just"/>
                      <a:r>
                        <a:rPr lang="pt-BR" sz="1100" b="1" dirty="0" smtClean="0"/>
                        <a:t>2 cargos de</a:t>
                      </a:r>
                      <a:r>
                        <a:rPr lang="pt-BR" sz="1100" b="1" baseline="0" dirty="0" smtClean="0"/>
                        <a:t> direção, 2 cargos de departamento,2 cargos de Assessor Jurídico,  3 cargos de chefe de divisão, 2 cargos de chefe de seção</a:t>
                      </a:r>
                      <a:endParaRPr lang="pt-BR" sz="11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dirty="0" smtClean="0"/>
                        <a:t> 1 Procurador-Geral Adjunto</a:t>
                      </a:r>
                      <a:r>
                        <a:rPr lang="pt-BR" sz="1100" baseline="0" dirty="0" smtClean="0"/>
                        <a:t> das  Entidades Autarquias Municipais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pt-BR" sz="1100" baseline="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aseline="0" dirty="0" smtClean="0"/>
                        <a:t>2 Cargos de Procurador-Chefe: SLU e SUDECAP (atuais Diretores Jurídicos)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pt-BR" sz="1100" baseline="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aseline="0" dirty="0" smtClean="0"/>
                        <a:t> Os demais cargos passarão ter a nomenclatura de gerentes seguindo o atual modelo da PGM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pt-BR" sz="1100" baseline="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aseline="0" dirty="0" smtClean="0"/>
                        <a:t>A lotação dos advogados públicos permanecerá como está podendo circular entre as casas, conforme a necessidade do serviço, sem a necessidade de firmar instrumentos de convênio.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pt-BR" sz="1100" baseline="0" dirty="0" smtClean="0"/>
                    </a:p>
                  </a:txBody>
                  <a:tcPr marL="121920" marR="12192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Organograma atual do órgão jurídico da SUDECAP</a:t>
            </a:r>
            <a:endParaRPr lang="pt-BR" sz="36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875587"/>
              </p:ext>
            </p:extLst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Organograma atual dos órgãos jurídicos da SLU</a:t>
            </a:r>
            <a:endParaRPr lang="pt-BR" sz="32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Organograma dos órgãos jurídicos da FMC</a:t>
            </a:r>
            <a:endParaRPr lang="pt-BR" sz="32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Organograma dos órgãos jurídicos da FPM</a:t>
            </a:r>
            <a:endParaRPr lang="pt-BR" sz="32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Organograma dos órgãos jurídicos da FZB</a:t>
            </a:r>
            <a:endParaRPr lang="pt-BR" sz="32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dirty="0" smtClean="0"/>
              <a:t>Modelo original proposto no PL 1719/2015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098689"/>
              </p:ext>
            </p:extLst>
          </p:nvPr>
        </p:nvGraphicFramePr>
        <p:xfrm>
          <a:off x="838200" y="154323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91671" y="5894575"/>
            <a:ext cx="11389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err="1" smtClean="0"/>
              <a:t>Obs</a:t>
            </a:r>
            <a:r>
              <a:rPr lang="pt-BR" dirty="0" smtClean="0"/>
              <a:t>: Supõe-se que a Procuradoria-Geral Adjunta Administrativa-Consultiva do Município irá abrigar os </a:t>
            </a:r>
            <a:r>
              <a:rPr lang="pt-BR" b="1" dirty="0" smtClean="0"/>
              <a:t>quase 70 cargos comissionados de recrutamento amplo de Assessor Jurídico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955272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4471"/>
            <a:ext cx="10515600" cy="1556217"/>
          </a:xfrm>
        </p:spPr>
        <p:txBody>
          <a:bodyPr>
            <a:normAutofit/>
          </a:bodyPr>
          <a:lstStyle/>
          <a:p>
            <a:pPr algn="ctr"/>
            <a:r>
              <a:rPr lang="pt-BR" sz="3200" dirty="0" smtClean="0"/>
              <a:t>Modelo de </a:t>
            </a:r>
            <a:r>
              <a:rPr lang="pt-BR" sz="3200" b="1" dirty="0" smtClean="0"/>
              <a:t>SUBSTITUTIVO</a:t>
            </a:r>
            <a:r>
              <a:rPr lang="pt-BR" sz="3200" dirty="0" smtClean="0"/>
              <a:t> proposto pela AAPBH após reunião com o </a:t>
            </a:r>
            <a:r>
              <a:rPr lang="pt-BR" sz="3200" b="1" dirty="0" smtClean="0"/>
              <a:t>Secretário  de Governo Vitor Valverde</a:t>
            </a:r>
            <a:endParaRPr lang="pt-BR" sz="3200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601357"/>
              </p:ext>
            </p:extLst>
          </p:nvPr>
        </p:nvGraphicFramePr>
        <p:xfrm>
          <a:off x="838200" y="144864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838200" y="5799979"/>
            <a:ext cx="11022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err="1" smtClean="0"/>
              <a:t>Obs</a:t>
            </a:r>
            <a:r>
              <a:rPr lang="pt-BR" dirty="0" smtClean="0"/>
              <a:t>: </a:t>
            </a:r>
            <a:r>
              <a:rPr lang="pt-BR" b="1" dirty="0" smtClean="0"/>
              <a:t>Substitui</a:t>
            </a:r>
            <a:r>
              <a:rPr lang="pt-BR" dirty="0" smtClean="0"/>
              <a:t> a Procuradoria-Geral Adjunta Administrativo Consultiva </a:t>
            </a:r>
            <a:r>
              <a:rPr lang="pt-BR" b="1" dirty="0" smtClean="0"/>
              <a:t>(Assessores Jurídicos/Cargos Comissionados) </a:t>
            </a:r>
            <a:r>
              <a:rPr lang="pt-BR" dirty="0" smtClean="0"/>
              <a:t>pela Procuradoria-Geral Adjunta das Entidades Autárquicas do Município </a:t>
            </a:r>
            <a:r>
              <a:rPr lang="pt-BR" b="1" dirty="0" smtClean="0"/>
              <a:t>(Procuradores Autárquicos/ Advogados Públicos)</a:t>
            </a:r>
            <a:r>
              <a:rPr lang="pt-BR" dirty="0" smtClean="0"/>
              <a:t>, no </a:t>
            </a:r>
            <a:r>
              <a:rPr lang="pt-BR" b="1" dirty="0" smtClean="0"/>
              <a:t>PL 1719/2015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039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PROCURADORIA-GERAL ADJUNTA DAS ENTIDADES AUTÁRQUICAS DO MUNICÍPIO - 1° MODELO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9045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128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PROCURADORIA-GERAL ADJUNTA DAS ENTIDADES AUTÁRQUICAS DO MUNICÍPIO - 2° MODELO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37269"/>
              </p:ext>
            </p:extLst>
          </p:nvPr>
        </p:nvGraphicFramePr>
        <p:xfrm>
          <a:off x="188259" y="1825624"/>
          <a:ext cx="11806517" cy="4817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6394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FUNDAMENTAL NESTE MOMENTO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>
                <a:solidFill>
                  <a:srgbClr val="FF0000"/>
                </a:solidFill>
              </a:rPr>
              <a:t>Criação da PROCURADORIA DAS AUTARQUIAS MUNICIPAIS, adjunta ou não à PGM.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Obs</a:t>
            </a:r>
            <a:r>
              <a:rPr lang="pt-BR" smtClean="0"/>
              <a:t>: A </a:t>
            </a:r>
            <a:r>
              <a:rPr lang="pt-BR" dirty="0" smtClean="0"/>
              <a:t>organização interna virá por Decreto do Executivo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268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b="1" dirty="0" smtClean="0"/>
              <a:t>I – NÃO HAVERÁ IMPACTO FINANCEIRO. HAVERÁ REDUÇÃO DE CUSTOS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pt-BR" sz="1600" dirty="0" smtClean="0"/>
              <a:t>1.1) Haverá redução no número de cargos comissionados:</a:t>
            </a:r>
          </a:p>
          <a:p>
            <a:pPr>
              <a:buNone/>
            </a:pPr>
            <a:r>
              <a:rPr lang="pt-BR" sz="1600" dirty="0" smtClean="0"/>
              <a:t> </a:t>
            </a:r>
          </a:p>
          <a:p>
            <a:pPr>
              <a:buNone/>
            </a:pPr>
            <a:endParaRPr lang="pt-BR" sz="1600" dirty="0" smtClean="0"/>
          </a:p>
          <a:p>
            <a:pPr lvl="0" algn="just"/>
            <a:r>
              <a:rPr lang="pt-BR" sz="1600" dirty="0" smtClean="0"/>
              <a:t>Atualmente existem dois cargos de Diretor Jurídico : SLU e SUDECAP. Um destes cargos poderá ser transformado em apenas 1 cargo de Procurador-Geral Adjunto das Autarquias Municipais. O outro extinto.</a:t>
            </a:r>
          </a:p>
          <a:p>
            <a:pPr lvl="0" algn="just">
              <a:buNone/>
            </a:pPr>
            <a:endParaRPr lang="pt-BR" sz="1600" dirty="0" smtClean="0"/>
          </a:p>
          <a:p>
            <a:pPr lvl="0" algn="just"/>
            <a:r>
              <a:rPr lang="pt-BR" sz="1600" dirty="0" smtClean="0"/>
              <a:t>Apenas 3 gerências. Haverá redução no número de cargos de chefes de departamento, divisão, seção e assessor jurídico.</a:t>
            </a:r>
          </a:p>
          <a:p>
            <a:pPr lvl="0" algn="just">
              <a:buNone/>
            </a:pPr>
            <a:endParaRPr lang="pt-BR" sz="1600" dirty="0" smtClean="0"/>
          </a:p>
          <a:p>
            <a:pPr lvl="0" algn="just"/>
            <a:r>
              <a:rPr lang="pt-BR" sz="1600" dirty="0" smtClean="0"/>
              <a:t>Não haverá necessidade de uma estrutura já que os advogados ficarão lotados onde estão atualmente.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b="1" dirty="0" smtClean="0"/>
              <a:t>II – GANHO POLÍTICO E SOCIAL COM MELHOR ORGANIZAÇÃO DA ADVOCACIA PÚBLICA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None/>
            </a:pPr>
            <a:r>
              <a:rPr lang="pt-BR" sz="1500" dirty="0" smtClean="0"/>
              <a:t>2.1) A unificação dará mais </a:t>
            </a:r>
            <a:r>
              <a:rPr lang="pt-BR" sz="1500" b="1" dirty="0" smtClean="0"/>
              <a:t>confiança ao administrado</a:t>
            </a:r>
            <a:r>
              <a:rPr lang="pt-BR" sz="1500" dirty="0" smtClean="0"/>
              <a:t> e poderá gerar </a:t>
            </a:r>
            <a:r>
              <a:rPr lang="pt-BR" sz="1500" b="1" dirty="0" smtClean="0"/>
              <a:t>mais investimentos</a:t>
            </a:r>
            <a:r>
              <a:rPr lang="pt-BR" sz="1500" dirty="0" smtClean="0"/>
              <a:t> para o município.</a:t>
            </a:r>
          </a:p>
          <a:p>
            <a:pPr lvl="0" algn="just">
              <a:buNone/>
            </a:pPr>
            <a:endParaRPr lang="pt-BR" sz="1500" dirty="0" smtClean="0"/>
          </a:p>
          <a:p>
            <a:pPr lvl="0" algn="just">
              <a:buNone/>
            </a:pPr>
            <a:r>
              <a:rPr lang="pt-BR" sz="1500" dirty="0" smtClean="0"/>
              <a:t>2.2) A notícia rapidamente espalhará pela rede de associações de advocacia pública espalhadas pela federação, nas Seccionais da OAB e perante os cidadãos, através de redes sociais, sites, jornais de classe, jornais de grande circulação.</a:t>
            </a:r>
          </a:p>
          <a:p>
            <a:pPr lvl="0" algn="just">
              <a:buNone/>
            </a:pPr>
            <a:endParaRPr lang="pt-BR" sz="1500" dirty="0" smtClean="0"/>
          </a:p>
          <a:p>
            <a:pPr lvl="0" algn="just">
              <a:buNone/>
            </a:pPr>
            <a:r>
              <a:rPr lang="pt-BR" sz="1500" b="1" dirty="0" smtClean="0"/>
              <a:t>2.3) Estado Mínimo, Estado Gerencial</a:t>
            </a:r>
            <a:r>
              <a:rPr lang="pt-BR" sz="1500" dirty="0" smtClean="0"/>
              <a:t>: O </a:t>
            </a:r>
            <a:r>
              <a:rPr lang="pt-BR" sz="1500" b="1" dirty="0" smtClean="0"/>
              <a:t>modelo de autarquias</a:t>
            </a:r>
            <a:r>
              <a:rPr lang="pt-BR" sz="1500" dirty="0" smtClean="0"/>
              <a:t> é o modelo do Estado Gerencial, através das </a:t>
            </a:r>
            <a:r>
              <a:rPr lang="pt-BR" sz="1500" b="1" dirty="0" smtClean="0"/>
              <a:t>Agências Reguladoras (autarquias especiais).</a:t>
            </a:r>
          </a:p>
          <a:p>
            <a:pPr lvl="0" algn="just">
              <a:buNone/>
            </a:pPr>
            <a:endParaRPr lang="pt-BR" sz="1500" dirty="0" smtClean="0"/>
          </a:p>
          <a:p>
            <a:pPr lvl="0" algn="just">
              <a:buNone/>
            </a:pPr>
            <a:r>
              <a:rPr lang="pt-BR" sz="1500" dirty="0" smtClean="0"/>
              <a:t>2.4) Esta procuradoria irá atender também o Instituto de Previdência e Assistência Social (criada no art.1º do Ato das Disposições Transitórias da Lei Orgânica do Município de Belo Horizonte).</a:t>
            </a:r>
          </a:p>
          <a:p>
            <a:pPr lvl="0" algn="just">
              <a:buNone/>
            </a:pPr>
            <a:endParaRPr lang="pt-BR" sz="1500" dirty="0" smtClean="0"/>
          </a:p>
          <a:p>
            <a:pPr lvl="0" algn="just">
              <a:buNone/>
            </a:pPr>
            <a:r>
              <a:rPr lang="pt-BR" sz="1500" dirty="0" smtClean="0"/>
              <a:t>2.5) Irá atender agências reguladoras que porventura sejam criadas pela Administração Municipal.</a:t>
            </a:r>
          </a:p>
          <a:p>
            <a:pPr lvl="0" algn="just">
              <a:buNone/>
            </a:pPr>
            <a:endParaRPr lang="pt-BR" sz="1500" dirty="0" smtClean="0"/>
          </a:p>
          <a:p>
            <a:pPr lvl="0" algn="just">
              <a:buNone/>
            </a:pPr>
            <a:r>
              <a:rPr lang="pt-BR" sz="1500" dirty="0" smtClean="0"/>
              <a:t>2.6) Belo Horizonte terá verdadeiramente uma Advocacia-Geral do Município.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b="1" dirty="0" smtClean="0"/>
              <a:t>III – MELHOR ORGANIZAÇÃO E GESTÃO DA ADVOCACIA PÚBLICA MUNICIPAL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043510"/>
          </a:xfrm>
        </p:spPr>
        <p:txBody>
          <a:bodyPr>
            <a:normAutofit fontScale="25000" lnSpcReduction="20000"/>
          </a:bodyPr>
          <a:lstStyle/>
          <a:p>
            <a:pPr lvl="0" algn="just">
              <a:buNone/>
            </a:pPr>
            <a:r>
              <a:rPr lang="pt-BR" sz="5600" b="1" dirty="0" smtClean="0"/>
              <a:t>3.1) Criação do FUNDO DA PROCURADORIA DE AUTARQUIAS E FUNDAÇÕES PÚBLICAS</a:t>
            </a:r>
            <a:r>
              <a:rPr lang="pt-BR" sz="5600" dirty="0" smtClean="0"/>
              <a:t> para auxiliar : a) cursos para os Procuradores Autárquicos; b) aparelhamento adequado à advocacia pública; c) rateio de honorários para estimular o aumento ainda maior da produtividade.</a:t>
            </a:r>
          </a:p>
          <a:p>
            <a:pPr lvl="0" algn="just"/>
            <a:endParaRPr lang="pt-BR" sz="5600" dirty="0" smtClean="0"/>
          </a:p>
          <a:p>
            <a:pPr lvl="0" algn="just">
              <a:buNone/>
            </a:pPr>
            <a:r>
              <a:rPr lang="pt-BR" sz="5600" b="1" dirty="0" smtClean="0"/>
              <a:t>3.2) Concurso público único.</a:t>
            </a:r>
          </a:p>
          <a:p>
            <a:pPr lvl="0" algn="just">
              <a:buNone/>
            </a:pPr>
            <a:endParaRPr lang="pt-BR" sz="5600" dirty="0" smtClean="0"/>
          </a:p>
          <a:p>
            <a:pPr lvl="0" algn="just">
              <a:buNone/>
            </a:pPr>
            <a:r>
              <a:rPr lang="pt-BR" sz="5600" b="1" dirty="0" smtClean="0"/>
              <a:t>3.3) Mobilidade de pessoal</a:t>
            </a:r>
            <a:r>
              <a:rPr lang="pt-BR" sz="5600" dirty="0" smtClean="0"/>
              <a:t> - Na hipótese de grande concentração de demanda administrativa (consultoria e controle de legalidade) e judicial (ações de cobrança, trabalhistas, ações civis públicas etc.) em determinado momento em alguma instituição, ou no período de férias, advogados poderiam ser deslocados, não havendo a necessidade de instrumentos de cessão entre as casas, de terceirização de mão de obra ou de abertura de novos concursos públicos para suprir situações momentâneas </a:t>
            </a:r>
            <a:r>
              <a:rPr lang="pt-BR" sz="5600" b="1" u="sng" dirty="0" smtClean="0"/>
              <a:t>sem a necessidade de instrumentos burocráticos, como os convênios</a:t>
            </a:r>
            <a:r>
              <a:rPr lang="pt-BR" sz="5600" dirty="0" smtClean="0"/>
              <a:t>.</a:t>
            </a:r>
          </a:p>
          <a:p>
            <a:pPr lvl="0" algn="just">
              <a:buNone/>
            </a:pPr>
            <a:endParaRPr lang="pt-BR" sz="5600" b="1" dirty="0" smtClean="0"/>
          </a:p>
          <a:p>
            <a:pPr lvl="0" algn="just">
              <a:buNone/>
            </a:pPr>
            <a:r>
              <a:rPr lang="pt-BR" sz="5600" b="1" dirty="0" smtClean="0"/>
              <a:t>3.4) Integração</a:t>
            </a:r>
            <a:r>
              <a:rPr lang="pt-BR" sz="5600" dirty="0" smtClean="0"/>
              <a:t> - Integração entre os Procuradores, favorecendo a unicidade de entendimento acerca das diversas matérias pertinentes, possibilitando a unificação da jurisprudência administrativa, corroborando para a harmonia entre as teses da Administração Direta e Indireta e a maior garantia da correta aplicação das leis, com fiscalização direta do Procurador-Geral do Município.</a:t>
            </a:r>
          </a:p>
          <a:p>
            <a:pPr lvl="0" algn="just">
              <a:buNone/>
            </a:pPr>
            <a:endParaRPr lang="pt-BR" sz="5600" dirty="0" smtClean="0"/>
          </a:p>
          <a:p>
            <a:pPr lvl="0" algn="just">
              <a:buNone/>
            </a:pPr>
            <a:r>
              <a:rPr lang="pt-BR" sz="5600" b="1" dirty="0" smtClean="0"/>
              <a:t>3.5) Coerência</a:t>
            </a:r>
            <a:r>
              <a:rPr lang="pt-BR" sz="5600" dirty="0" smtClean="0"/>
              <a:t> - Prevenção e solução administrativa das controvérsias entre os órgãos jurídicos da Administração Indireta e Direta.</a:t>
            </a:r>
          </a:p>
          <a:p>
            <a:pPr lvl="0" algn="just">
              <a:buNone/>
            </a:pPr>
            <a:endParaRPr lang="pt-BR" sz="5600" dirty="0" smtClean="0"/>
          </a:p>
          <a:p>
            <a:pPr lvl="0" algn="just">
              <a:buNone/>
            </a:pPr>
            <a:r>
              <a:rPr lang="pt-BR" sz="5600" dirty="0" smtClean="0"/>
              <a:t>3.6)  </a:t>
            </a:r>
            <a:r>
              <a:rPr lang="pt-BR" sz="5600" b="1" dirty="0" smtClean="0"/>
              <a:t>Interface</a:t>
            </a:r>
            <a:r>
              <a:rPr lang="pt-BR" sz="5600" dirty="0" smtClean="0"/>
              <a:t> - Facilitação da interface entre as instituições da Administração Indireta, que passarão a atuar de forma coesa e harmônica.</a:t>
            </a:r>
          </a:p>
          <a:p>
            <a:pPr lvl="0" algn="just">
              <a:buNone/>
            </a:pPr>
            <a:endParaRPr lang="pt-BR" sz="5600" dirty="0" smtClean="0"/>
          </a:p>
          <a:p>
            <a:pPr lvl="0" algn="just">
              <a:buNone/>
            </a:pPr>
            <a:r>
              <a:rPr lang="pt-BR" sz="5600" dirty="0" smtClean="0"/>
              <a:t>3.7)  </a:t>
            </a:r>
            <a:r>
              <a:rPr lang="pt-BR" sz="5600" b="1" dirty="0" smtClean="0"/>
              <a:t>Eficiência</a:t>
            </a:r>
            <a:r>
              <a:rPr lang="pt-BR" sz="5600" dirty="0" smtClean="0"/>
              <a:t> - Orientação normativa sistêmica, emanada de um único órgão de supervisão técnica quanto aos órgãos jurídicos de autarquias e fundações públicas.</a:t>
            </a:r>
          </a:p>
          <a:p>
            <a:pPr lvl="0"/>
            <a:endParaRPr lang="pt-BR" sz="4900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III – MELHOR ORGANIZAÇÃO E GESTÃO DA ADVOCACIA PÚBLICA MUNICIPAL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None/>
            </a:pPr>
            <a:r>
              <a:rPr lang="pt-BR" sz="1400" b="1" dirty="0" smtClean="0"/>
              <a:t>3.8) Memória institucional</a:t>
            </a:r>
            <a:r>
              <a:rPr lang="pt-BR" sz="1400" dirty="0" smtClean="0"/>
              <a:t> - Preservação da memória jurídica institucional, o que evitará a perda de informações sobre processos judiciais que podem ocasionar graves prejuízos ao erário e ao gestor público, o que de fato não ocorre na Administração Indireta, mas apenas na Direta.</a:t>
            </a:r>
          </a:p>
          <a:p>
            <a:pPr lvl="0" algn="just">
              <a:buNone/>
            </a:pPr>
            <a:endParaRPr lang="pt-BR" sz="1400" dirty="0" smtClean="0"/>
          </a:p>
          <a:p>
            <a:pPr lvl="0" algn="just">
              <a:buNone/>
            </a:pPr>
            <a:r>
              <a:rPr lang="pt-BR" sz="1400" dirty="0" smtClean="0"/>
              <a:t>3.9)  </a:t>
            </a:r>
            <a:r>
              <a:rPr lang="pt-BR" sz="1400" b="1" dirty="0" smtClean="0"/>
              <a:t>Redução da rotatividade (</a:t>
            </a:r>
            <a:r>
              <a:rPr lang="pt-BR" sz="1400" b="1" dirty="0" err="1" smtClean="0"/>
              <a:t>turnover</a:t>
            </a:r>
            <a:r>
              <a:rPr lang="pt-BR" sz="1400" b="1" dirty="0" smtClean="0"/>
              <a:t>)</a:t>
            </a:r>
            <a:r>
              <a:rPr lang="pt-BR" sz="1400" dirty="0" smtClean="0"/>
              <a:t> – Quanto maior a evasão de pessoal, maior também perda da capacidade intelectual das instituições, fator fundamental em qualquer Administração moderna, mas que muitas vezes passa despercebido. A perda da capacidade intelectual repercute nas ideias, histórico das instituições e conhecimentos específicos, que certamente fazem falta em inúmeras situações. A valorização da carreira contribui para a diminuição do elevado índice de rotatividade e, conseqüentemente, da perda do conhecimento institucional.</a:t>
            </a:r>
          </a:p>
          <a:p>
            <a:pPr lvl="0" algn="just">
              <a:buNone/>
            </a:pPr>
            <a:endParaRPr lang="pt-BR" sz="1400" dirty="0" smtClean="0"/>
          </a:p>
          <a:p>
            <a:pPr lvl="0" algn="just">
              <a:buNone/>
            </a:pPr>
            <a:r>
              <a:rPr lang="pt-BR" sz="1400" b="1" dirty="0" smtClean="0"/>
              <a:t>3.10) </a:t>
            </a:r>
            <a:r>
              <a:rPr lang="pt-BR" sz="1400" b="1" i="1" dirty="0" err="1" smtClean="0"/>
              <a:t>Compliance</a:t>
            </a:r>
            <a:r>
              <a:rPr lang="pt-BR" sz="1400" b="1" i="1" dirty="0" smtClean="0"/>
              <a:t> </a:t>
            </a:r>
            <a:r>
              <a:rPr lang="pt-BR" sz="1400" b="1" dirty="0" smtClean="0"/>
              <a:t>Jurídico</a:t>
            </a:r>
            <a:r>
              <a:rPr lang="pt-BR" sz="1400" dirty="0" smtClean="0"/>
              <a:t> – A institucionalização da Advocacia Pública do Município de Belo Horizonte será bem vista pelos jurisdicionados e pelo setor produtivo, que observará a existência de regras claras e eficazes, bem como o alinhamento do entendimento jurídico municipal sobre as diversas matérias de interesse, aumentado cada vez mais sua confiança em investir no Município de Belo Horizonte.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É NA ADVOCACIA GERAL DA UNIÃO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4 cargos de advogado público: Advogado da União (administração direta); Procurador Federal (entidades autárquicas); Procurador da Fazenda Nacional; Procurador do Banco Central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" name="Imagem 3" descr="AGU 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042" y="3111062"/>
            <a:ext cx="3333750" cy="1371600"/>
          </a:xfrm>
          <a:prstGeom prst="rect">
            <a:avLst/>
          </a:prstGeom>
        </p:spPr>
      </p:pic>
      <p:pic>
        <p:nvPicPr>
          <p:cNvPr id="5" name="Imagem 4" descr="PGF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09" y="4668070"/>
            <a:ext cx="2619375" cy="1704975"/>
          </a:xfrm>
          <a:prstGeom prst="rect">
            <a:avLst/>
          </a:prstGeom>
        </p:spPr>
      </p:pic>
      <p:pic>
        <p:nvPicPr>
          <p:cNvPr id="6" name="Imagem 5" descr="PGF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1299" y="4677595"/>
            <a:ext cx="2705100" cy="1685925"/>
          </a:xfrm>
          <a:prstGeom prst="rect">
            <a:avLst/>
          </a:prstGeom>
        </p:spPr>
      </p:pic>
      <p:pic>
        <p:nvPicPr>
          <p:cNvPr id="7" name="Imagem 6" descr="PGBC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8978" y="4645572"/>
            <a:ext cx="3884785" cy="15781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É NA ADVOCACIA GERAL DO ESTADO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2 cargos : Procurador do Estado (Administração Direta), Advogado Autárquico (Entidades Autárquicas)</a:t>
            </a:r>
          </a:p>
          <a:p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4" name="Imagem 3" descr="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765" y="3034861"/>
            <a:ext cx="2777359" cy="27773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726141"/>
            <a:ext cx="10515600" cy="545082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 smtClean="0"/>
              <a:t>COMO O </a:t>
            </a:r>
          </a:p>
          <a:p>
            <a:pPr marL="0" indent="0" algn="ctr">
              <a:buNone/>
            </a:pPr>
            <a:r>
              <a:rPr lang="pt-BR" sz="3600" dirty="0" smtClean="0"/>
              <a:t>TRIBUNAL DE JUSTIÇA DO ESTADO DE MINAS GERAIS</a:t>
            </a:r>
          </a:p>
          <a:p>
            <a:pPr marL="0" indent="0" algn="ctr">
              <a:buNone/>
            </a:pPr>
            <a:r>
              <a:rPr lang="pt-BR" sz="3600" dirty="0" smtClean="0"/>
              <a:t>NOS VÊ ATUALMENTE</a:t>
            </a:r>
          </a:p>
          <a:p>
            <a:pPr marL="0" indent="0" algn="ctr">
              <a:buNone/>
            </a:pPr>
            <a:endParaRPr lang="pt-BR" sz="3600" dirty="0"/>
          </a:p>
          <a:p>
            <a:pPr marL="0" indent="0" algn="ctr">
              <a:buNone/>
            </a:pPr>
            <a:endParaRPr lang="pt-BR" sz="3600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727" y="2861422"/>
            <a:ext cx="4547138" cy="261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64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029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Procuradoria da SUDECAP</a:t>
            </a:r>
            <a:endParaRPr lang="pt-BR" dirty="0"/>
          </a:p>
        </p:txBody>
      </p:sp>
      <p:pic>
        <p:nvPicPr>
          <p:cNvPr id="4" name="Espaço Reservado para Conteúdo 3" descr="Print - PJe - SUDEC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114" y="945932"/>
            <a:ext cx="9273541" cy="5795962"/>
          </a:xfrm>
        </p:spPr>
      </p:pic>
    </p:spTree>
    <p:extLst>
      <p:ext uri="{BB962C8B-B14F-4D97-AF65-F5344CB8AC3E}">
        <p14:creationId xmlns:p14="http://schemas.microsoft.com/office/powerpoint/2010/main" val="1564685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8710" y="207470"/>
            <a:ext cx="10515600" cy="62284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Procuradoria da SLU</a:t>
            </a:r>
            <a:endParaRPr lang="pt-BR" dirty="0"/>
          </a:p>
        </p:txBody>
      </p:sp>
      <p:pic>
        <p:nvPicPr>
          <p:cNvPr id="4" name="Espaço Reservado para Conteúdo 3" descr="Procuradoria SL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802" y="851338"/>
            <a:ext cx="10198879" cy="5728138"/>
          </a:xfrm>
        </p:spPr>
      </p:pic>
    </p:spTree>
    <p:extLst>
      <p:ext uri="{BB962C8B-B14F-4D97-AF65-F5344CB8AC3E}">
        <p14:creationId xmlns:p14="http://schemas.microsoft.com/office/powerpoint/2010/main" val="975950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5129" y="176866"/>
            <a:ext cx="9919447" cy="670299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PROCURADORIA DA FMC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729" y="954741"/>
            <a:ext cx="9238129" cy="5773831"/>
          </a:xfrm>
        </p:spPr>
      </p:pic>
    </p:spTree>
    <p:extLst>
      <p:ext uri="{BB962C8B-B14F-4D97-AF65-F5344CB8AC3E}">
        <p14:creationId xmlns:p14="http://schemas.microsoft.com/office/powerpoint/2010/main" val="1097421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6961"/>
            <a:ext cx="10515600" cy="59131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Procuradoria da FZB</a:t>
            </a:r>
            <a:endParaRPr lang="pt-BR" dirty="0"/>
          </a:p>
        </p:txBody>
      </p:sp>
      <p:pic>
        <p:nvPicPr>
          <p:cNvPr id="4" name="Espaço Reservado para Conteúdo 3" descr="Print tela FZB -  Procuradoria FZB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689849"/>
            <a:ext cx="9280633" cy="6168151"/>
          </a:xfrm>
        </p:spPr>
      </p:pic>
    </p:spTree>
    <p:extLst>
      <p:ext uri="{BB962C8B-B14F-4D97-AF65-F5344CB8AC3E}">
        <p14:creationId xmlns:p14="http://schemas.microsoft.com/office/powerpoint/2010/main" val="628276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690" y="154918"/>
            <a:ext cx="10515600" cy="47570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Procuradoria da FPM</a:t>
            </a:r>
            <a:endParaRPr lang="pt-BR" dirty="0"/>
          </a:p>
        </p:txBody>
      </p:sp>
      <p:pic>
        <p:nvPicPr>
          <p:cNvPr id="4" name="Espaço Reservado para Conteúdo 3" descr="PRINT F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8703" y="605397"/>
            <a:ext cx="8786648" cy="5905762"/>
          </a:xfrm>
        </p:spPr>
      </p:pic>
    </p:spTree>
    <p:extLst>
      <p:ext uri="{BB962C8B-B14F-4D97-AF65-F5344CB8AC3E}">
        <p14:creationId xmlns:p14="http://schemas.microsoft.com/office/powerpoint/2010/main" val="2174488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13" y="1"/>
            <a:ext cx="6495205" cy="68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08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626" y="97706"/>
            <a:ext cx="5114309" cy="6760294"/>
          </a:xfrm>
        </p:spPr>
      </p:pic>
    </p:spTree>
    <p:extLst>
      <p:ext uri="{BB962C8B-B14F-4D97-AF65-F5344CB8AC3E}">
        <p14:creationId xmlns:p14="http://schemas.microsoft.com/office/powerpoint/2010/main" val="3303461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MUITO OBRIGADO !</a:t>
            </a:r>
            <a:endParaRPr lang="pt-BR" b="1" dirty="0"/>
          </a:p>
        </p:txBody>
      </p:sp>
      <p:pic>
        <p:nvPicPr>
          <p:cNvPr id="4" name="Espaço Reservado para Conteúdo 3" descr="logo_AAPBH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3168" y="1690688"/>
            <a:ext cx="2645664" cy="301447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38200" y="4867835"/>
            <a:ext cx="109010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hlinkClick r:id="rId3"/>
              </a:rPr>
              <a:t>http://www.aapbh.com.br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>
                <a:hlinkClick r:id="rId4"/>
              </a:rPr>
              <a:t>contato@aapbh.com.br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Telefone :(31) 3054-9894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56732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1368</Words>
  <Application>Microsoft Office PowerPoint</Application>
  <PresentationFormat>Widescreen</PresentationFormat>
  <Paragraphs>160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do Office</vt:lpstr>
      <vt:lpstr>GESTÃO COMPARTILHADA</vt:lpstr>
      <vt:lpstr>Apresentação do PowerPoint</vt:lpstr>
      <vt:lpstr>Organograma atual do órgão jurídico da SUDECAP</vt:lpstr>
      <vt:lpstr>Organograma atual dos órgãos jurídicos da SLU</vt:lpstr>
      <vt:lpstr>Organograma dos órgãos jurídicos da FMC</vt:lpstr>
      <vt:lpstr>Organograma dos órgãos jurídicos da FPM</vt:lpstr>
      <vt:lpstr>Organograma dos órgãos jurídicos da FZB</vt:lpstr>
      <vt:lpstr>Modelo original proposto no PL 1719/2015</vt:lpstr>
      <vt:lpstr>Modelo de SUBSTITUTIVO proposto pela AAPBH após reunião com o Secretário  de Governo Vitor Valverde</vt:lpstr>
      <vt:lpstr>PROCURADORIA-GERAL ADJUNTA DAS ENTIDADES AUTÁRQUICAS DO MUNICÍPIO - 1° MODELO</vt:lpstr>
      <vt:lpstr>PROCURADORIA-GERAL ADJUNTA DAS ENTIDADES AUTÁRQUICAS DO MUNICÍPIO - 2° MODELO</vt:lpstr>
      <vt:lpstr>FUNDAMENTAL NESTE MOMENTO</vt:lpstr>
      <vt:lpstr> I – NÃO HAVERÁ IMPACTO FINANCEIRO. HAVERÁ REDUÇÃO DE CUSTOS </vt:lpstr>
      <vt:lpstr> II – GANHO POLÍTICO E SOCIAL COM MELHOR ORGANIZAÇÃO DA ADVOCACIA PÚBLICA </vt:lpstr>
      <vt:lpstr> III – MELHOR ORGANIZAÇÃO E GESTÃO DA ADVOCACIA PÚBLICA MUNICIPAL </vt:lpstr>
      <vt:lpstr>III – MELHOR ORGANIZAÇÃO E GESTÃO DA ADVOCACIA PÚBLICA MUNICIPAL</vt:lpstr>
      <vt:lpstr>COMO É NA ADVOCACIA GERAL DA UNIÃO</vt:lpstr>
      <vt:lpstr>COMO É NA ADVOCACIA GERAL DO ESTADO</vt:lpstr>
      <vt:lpstr>Apresentação do PowerPoint</vt:lpstr>
      <vt:lpstr>Procuradoria da SUDECAP</vt:lpstr>
      <vt:lpstr>Procuradoria da SLU</vt:lpstr>
      <vt:lpstr>PROCURADORIA DA FMC</vt:lpstr>
      <vt:lpstr>Procuradoria da FZB</vt:lpstr>
      <vt:lpstr>Procuradoria da FPM</vt:lpstr>
      <vt:lpstr>Apresentação do PowerPoint</vt:lpstr>
      <vt:lpstr>Apresentação do PowerPoint</vt:lpstr>
      <vt:lpstr>MUITO OBRIGADO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original proposto no PL 1719/2015</dc:title>
  <dc:creator>LILIAN BRETAS DE CARVALHO</dc:creator>
  <cp:lastModifiedBy>LILIAN BRETAS DE CARVALHO</cp:lastModifiedBy>
  <cp:revision>18</cp:revision>
  <dcterms:created xsi:type="dcterms:W3CDTF">2015-09-24T00:09:28Z</dcterms:created>
  <dcterms:modified xsi:type="dcterms:W3CDTF">2015-12-13T11:37:29Z</dcterms:modified>
</cp:coreProperties>
</file>